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8" r:id="rId7"/>
    <p:sldId id="302" r:id="rId8"/>
    <p:sldId id="303" r:id="rId9"/>
    <p:sldId id="262" r:id="rId10"/>
    <p:sldId id="301" r:id="rId11"/>
    <p:sldId id="277" r:id="rId12"/>
    <p:sldId id="292" r:id="rId13"/>
    <p:sldId id="300" r:id="rId14"/>
    <p:sldId id="278" r:id="rId15"/>
    <p:sldId id="279" r:id="rId16"/>
    <p:sldId id="299" r:id="rId17"/>
    <p:sldId id="261" r:id="rId18"/>
    <p:sldId id="294"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C26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CB15B3-2CBC-4F39-8FC0-77AF50AC4C63}" v="108" dt="2020-09-02T18:44:41.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da Moussadak" userId="6166c92f-760a-49a6-96f6-3ad88c36c324" providerId="ADAL" clId="{A7CB15B3-2CBC-4F39-8FC0-77AF50AC4C63}"/>
    <pc:docChg chg="undo custSel mod addSld delSld modSld modMainMaster">
      <pc:chgData name="Warda Moussadak" userId="6166c92f-760a-49a6-96f6-3ad88c36c324" providerId="ADAL" clId="{A7CB15B3-2CBC-4F39-8FC0-77AF50AC4C63}" dt="2020-09-02T18:47:47.638" v="774" actId="1035"/>
      <pc:docMkLst>
        <pc:docMk/>
      </pc:docMkLst>
      <pc:sldChg chg="modSp modTransition">
        <pc:chgData name="Warda Moussadak" userId="6166c92f-760a-49a6-96f6-3ad88c36c324" providerId="ADAL" clId="{A7CB15B3-2CBC-4F39-8FC0-77AF50AC4C63}" dt="2020-09-02T18:44:41.813" v="742"/>
        <pc:sldMkLst>
          <pc:docMk/>
          <pc:sldMk cId="3680532699" sldId="256"/>
        </pc:sldMkLst>
        <pc:spChg chg="mod">
          <ac:chgData name="Warda Moussadak" userId="6166c92f-760a-49a6-96f6-3ad88c36c324" providerId="ADAL" clId="{A7CB15B3-2CBC-4F39-8FC0-77AF50AC4C63}" dt="2020-09-02T17:24:13.423" v="65" actId="6549"/>
          <ac:spMkLst>
            <pc:docMk/>
            <pc:sldMk cId="3680532699" sldId="256"/>
            <ac:spMk id="4" creationId="{00000000-0000-0000-0000-000000000000}"/>
          </ac:spMkLst>
        </pc:spChg>
      </pc:sldChg>
      <pc:sldChg chg="modTransition">
        <pc:chgData name="Warda Moussadak" userId="6166c92f-760a-49a6-96f6-3ad88c36c324" providerId="ADAL" clId="{A7CB15B3-2CBC-4F39-8FC0-77AF50AC4C63}" dt="2020-09-02T18:44:41.813" v="742"/>
        <pc:sldMkLst>
          <pc:docMk/>
          <pc:sldMk cId="4016047871" sldId="257"/>
        </pc:sldMkLst>
      </pc:sldChg>
      <pc:sldChg chg="modTransition">
        <pc:chgData name="Warda Moussadak" userId="6166c92f-760a-49a6-96f6-3ad88c36c324" providerId="ADAL" clId="{A7CB15B3-2CBC-4F39-8FC0-77AF50AC4C63}" dt="2020-09-02T18:44:41.813" v="742"/>
        <pc:sldMkLst>
          <pc:docMk/>
          <pc:sldMk cId="1085140094" sldId="258"/>
        </pc:sldMkLst>
      </pc:sldChg>
      <pc:sldChg chg="modTransition">
        <pc:chgData name="Warda Moussadak" userId="6166c92f-760a-49a6-96f6-3ad88c36c324" providerId="ADAL" clId="{A7CB15B3-2CBC-4F39-8FC0-77AF50AC4C63}" dt="2020-09-02T18:44:41.813" v="742"/>
        <pc:sldMkLst>
          <pc:docMk/>
          <pc:sldMk cId="104247047" sldId="259"/>
        </pc:sldMkLst>
      </pc:sldChg>
      <pc:sldChg chg="modTransition">
        <pc:chgData name="Warda Moussadak" userId="6166c92f-760a-49a6-96f6-3ad88c36c324" providerId="ADAL" clId="{A7CB15B3-2CBC-4F39-8FC0-77AF50AC4C63}" dt="2020-09-02T18:44:41.813" v="742"/>
        <pc:sldMkLst>
          <pc:docMk/>
          <pc:sldMk cId="315705140" sldId="260"/>
        </pc:sldMkLst>
      </pc:sldChg>
      <pc:sldChg chg="modTransition">
        <pc:chgData name="Warda Moussadak" userId="6166c92f-760a-49a6-96f6-3ad88c36c324" providerId="ADAL" clId="{A7CB15B3-2CBC-4F39-8FC0-77AF50AC4C63}" dt="2020-09-02T18:44:41.813" v="742"/>
        <pc:sldMkLst>
          <pc:docMk/>
          <pc:sldMk cId="447301135" sldId="261"/>
        </pc:sldMkLst>
      </pc:sldChg>
      <pc:sldChg chg="modTransition">
        <pc:chgData name="Warda Moussadak" userId="6166c92f-760a-49a6-96f6-3ad88c36c324" providerId="ADAL" clId="{A7CB15B3-2CBC-4F39-8FC0-77AF50AC4C63}" dt="2020-09-02T18:44:41.813" v="742"/>
        <pc:sldMkLst>
          <pc:docMk/>
          <pc:sldMk cId="2572343594" sldId="262"/>
        </pc:sldMkLst>
      </pc:sldChg>
      <pc:sldChg chg="del">
        <pc:chgData name="Warda Moussadak" userId="6166c92f-760a-49a6-96f6-3ad88c36c324" providerId="ADAL" clId="{A7CB15B3-2CBC-4F39-8FC0-77AF50AC4C63}" dt="2020-09-01T17:50:53.397" v="1" actId="2696"/>
        <pc:sldMkLst>
          <pc:docMk/>
          <pc:sldMk cId="3102596215" sldId="263"/>
        </pc:sldMkLst>
      </pc:sldChg>
      <pc:sldChg chg="del">
        <pc:chgData name="Warda Moussadak" userId="6166c92f-760a-49a6-96f6-3ad88c36c324" providerId="ADAL" clId="{A7CB15B3-2CBC-4F39-8FC0-77AF50AC4C63}" dt="2020-09-01T17:50:49.565" v="0" actId="2696"/>
        <pc:sldMkLst>
          <pc:docMk/>
          <pc:sldMk cId="1366552387" sldId="264"/>
        </pc:sldMkLst>
      </pc:sldChg>
      <pc:sldChg chg="del">
        <pc:chgData name="Warda Moussadak" userId="6166c92f-760a-49a6-96f6-3ad88c36c324" providerId="ADAL" clId="{A7CB15B3-2CBC-4F39-8FC0-77AF50AC4C63}" dt="2020-09-01T17:53:40.803" v="10" actId="2696"/>
        <pc:sldMkLst>
          <pc:docMk/>
          <pc:sldMk cId="3462107572" sldId="265"/>
        </pc:sldMkLst>
      </pc:sldChg>
      <pc:sldChg chg="del">
        <pc:chgData name="Warda Moussadak" userId="6166c92f-760a-49a6-96f6-3ad88c36c324" providerId="ADAL" clId="{A7CB15B3-2CBC-4F39-8FC0-77AF50AC4C63}" dt="2020-09-01T17:54:06.426" v="16" actId="2696"/>
        <pc:sldMkLst>
          <pc:docMk/>
          <pc:sldMk cId="1234881093" sldId="266"/>
        </pc:sldMkLst>
      </pc:sldChg>
      <pc:sldChg chg="del">
        <pc:chgData name="Warda Moussadak" userId="6166c92f-760a-49a6-96f6-3ad88c36c324" providerId="ADAL" clId="{A7CB15B3-2CBC-4F39-8FC0-77AF50AC4C63}" dt="2020-09-01T17:54:19.974" v="18" actId="2696"/>
        <pc:sldMkLst>
          <pc:docMk/>
          <pc:sldMk cId="301933367" sldId="267"/>
        </pc:sldMkLst>
      </pc:sldChg>
      <pc:sldChg chg="modSp modTransition">
        <pc:chgData name="Warda Moussadak" userId="6166c92f-760a-49a6-96f6-3ad88c36c324" providerId="ADAL" clId="{A7CB15B3-2CBC-4F39-8FC0-77AF50AC4C63}" dt="2020-09-02T18:44:41.813" v="742"/>
        <pc:sldMkLst>
          <pc:docMk/>
          <pc:sldMk cId="4254091253" sldId="268"/>
        </pc:sldMkLst>
        <pc:spChg chg="mod">
          <ac:chgData name="Warda Moussadak" userId="6166c92f-760a-49a6-96f6-3ad88c36c324" providerId="ADAL" clId="{A7CB15B3-2CBC-4F39-8FC0-77AF50AC4C63}" dt="2020-09-02T17:27:38.193" v="68" actId="313"/>
          <ac:spMkLst>
            <pc:docMk/>
            <pc:sldMk cId="4254091253" sldId="268"/>
            <ac:spMk id="47" creationId="{00000000-0000-0000-0000-000000000000}"/>
          </ac:spMkLst>
        </pc:spChg>
      </pc:sldChg>
      <pc:sldChg chg="del">
        <pc:chgData name="Warda Moussadak" userId="6166c92f-760a-49a6-96f6-3ad88c36c324" providerId="ADAL" clId="{A7CB15B3-2CBC-4F39-8FC0-77AF50AC4C63}" dt="2020-09-01T17:54:47.204" v="20" actId="2696"/>
        <pc:sldMkLst>
          <pc:docMk/>
          <pc:sldMk cId="4153979934" sldId="269"/>
        </pc:sldMkLst>
      </pc:sldChg>
      <pc:sldChg chg="del">
        <pc:chgData name="Warda Moussadak" userId="6166c92f-760a-49a6-96f6-3ad88c36c324" providerId="ADAL" clId="{A7CB15B3-2CBC-4F39-8FC0-77AF50AC4C63}" dt="2020-09-01T17:54:15.069" v="17" actId="2696"/>
        <pc:sldMkLst>
          <pc:docMk/>
          <pc:sldMk cId="2625349451" sldId="270"/>
        </pc:sldMkLst>
      </pc:sldChg>
      <pc:sldChg chg="modSp del">
        <pc:chgData name="Warda Moussadak" userId="6166c92f-760a-49a6-96f6-3ad88c36c324" providerId="ADAL" clId="{A7CB15B3-2CBC-4F39-8FC0-77AF50AC4C63}" dt="2020-09-01T17:52:41.387" v="9" actId="2696"/>
        <pc:sldMkLst>
          <pc:docMk/>
          <pc:sldMk cId="2788733977" sldId="271"/>
        </pc:sldMkLst>
        <pc:spChg chg="mod">
          <ac:chgData name="Warda Moussadak" userId="6166c92f-760a-49a6-96f6-3ad88c36c324" providerId="ADAL" clId="{A7CB15B3-2CBC-4F39-8FC0-77AF50AC4C63}" dt="2020-09-01T17:52:37.274" v="8" actId="1076"/>
          <ac:spMkLst>
            <pc:docMk/>
            <pc:sldMk cId="2788733977" sldId="271"/>
            <ac:spMk id="18" creationId="{00000000-0000-0000-0000-000000000000}"/>
          </ac:spMkLst>
        </pc:spChg>
      </pc:sldChg>
      <pc:sldChg chg="modSp del">
        <pc:chgData name="Warda Moussadak" userId="6166c92f-760a-49a6-96f6-3ad88c36c324" providerId="ADAL" clId="{A7CB15B3-2CBC-4F39-8FC0-77AF50AC4C63}" dt="2020-09-02T18:08:01.978" v="95" actId="2696"/>
        <pc:sldMkLst>
          <pc:docMk/>
          <pc:sldMk cId="1237004712" sldId="272"/>
        </pc:sldMkLst>
        <pc:spChg chg="mod">
          <ac:chgData name="Warda Moussadak" userId="6166c92f-760a-49a6-96f6-3ad88c36c324" providerId="ADAL" clId="{A7CB15B3-2CBC-4F39-8FC0-77AF50AC4C63}" dt="2020-09-02T18:03:05.543" v="94" actId="1076"/>
          <ac:spMkLst>
            <pc:docMk/>
            <pc:sldMk cId="1237004712" sldId="272"/>
            <ac:spMk id="10" creationId="{00000000-0000-0000-0000-000000000000}"/>
          </ac:spMkLst>
        </pc:spChg>
        <pc:spChg chg="mod">
          <ac:chgData name="Warda Moussadak" userId="6166c92f-760a-49a6-96f6-3ad88c36c324" providerId="ADAL" clId="{A7CB15B3-2CBC-4F39-8FC0-77AF50AC4C63}" dt="2020-09-02T18:03:04.861" v="93" actId="1076"/>
          <ac:spMkLst>
            <pc:docMk/>
            <pc:sldMk cId="1237004712" sldId="272"/>
            <ac:spMk id="11" creationId="{00000000-0000-0000-0000-000000000000}"/>
          </ac:spMkLst>
        </pc:spChg>
        <pc:picChg chg="mod">
          <ac:chgData name="Warda Moussadak" userId="6166c92f-760a-49a6-96f6-3ad88c36c324" providerId="ADAL" clId="{A7CB15B3-2CBC-4F39-8FC0-77AF50AC4C63}" dt="2020-09-02T18:01:42.140" v="80" actId="1076"/>
          <ac:picMkLst>
            <pc:docMk/>
            <pc:sldMk cId="1237004712" sldId="272"/>
            <ac:picMk id="1026" creationId="{00000000-0000-0000-0000-000000000000}"/>
          </ac:picMkLst>
        </pc:picChg>
      </pc:sldChg>
      <pc:sldChg chg="del">
        <pc:chgData name="Warda Moussadak" userId="6166c92f-760a-49a6-96f6-3ad88c36c324" providerId="ADAL" clId="{A7CB15B3-2CBC-4F39-8FC0-77AF50AC4C63}" dt="2020-09-01T17:52:22.332" v="5" actId="2696"/>
        <pc:sldMkLst>
          <pc:docMk/>
          <pc:sldMk cId="1976084691" sldId="273"/>
        </pc:sldMkLst>
      </pc:sldChg>
      <pc:sldChg chg="del">
        <pc:chgData name="Warda Moussadak" userId="6166c92f-760a-49a6-96f6-3ad88c36c324" providerId="ADAL" clId="{A7CB15B3-2CBC-4F39-8FC0-77AF50AC4C63}" dt="2020-09-01T17:52:25.835" v="6" actId="2696"/>
        <pc:sldMkLst>
          <pc:docMk/>
          <pc:sldMk cId="1639705873" sldId="274"/>
        </pc:sldMkLst>
      </pc:sldChg>
      <pc:sldChg chg="del">
        <pc:chgData name="Warda Moussadak" userId="6166c92f-760a-49a6-96f6-3ad88c36c324" providerId="ADAL" clId="{A7CB15B3-2CBC-4F39-8FC0-77AF50AC4C63}" dt="2020-09-01T17:51:13.089" v="3" actId="2696"/>
        <pc:sldMkLst>
          <pc:docMk/>
          <pc:sldMk cId="2340561210" sldId="275"/>
        </pc:sldMkLst>
      </pc:sldChg>
      <pc:sldChg chg="del">
        <pc:chgData name="Warda Moussadak" userId="6166c92f-760a-49a6-96f6-3ad88c36c324" providerId="ADAL" clId="{A7CB15B3-2CBC-4F39-8FC0-77AF50AC4C63}" dt="2020-09-01T17:51:27.823" v="4" actId="2696"/>
        <pc:sldMkLst>
          <pc:docMk/>
          <pc:sldMk cId="4075196250" sldId="276"/>
        </pc:sldMkLst>
      </pc:sldChg>
      <pc:sldChg chg="modTransition">
        <pc:chgData name="Warda Moussadak" userId="6166c92f-760a-49a6-96f6-3ad88c36c324" providerId="ADAL" clId="{A7CB15B3-2CBC-4F39-8FC0-77AF50AC4C63}" dt="2020-09-02T18:44:41.813" v="742"/>
        <pc:sldMkLst>
          <pc:docMk/>
          <pc:sldMk cId="1953392251" sldId="277"/>
        </pc:sldMkLst>
      </pc:sldChg>
      <pc:sldChg chg="addSp delSp modSp modTransition delAnim modAnim">
        <pc:chgData name="Warda Moussadak" userId="6166c92f-760a-49a6-96f6-3ad88c36c324" providerId="ADAL" clId="{A7CB15B3-2CBC-4F39-8FC0-77AF50AC4C63}" dt="2020-09-02T18:44:41.813" v="742"/>
        <pc:sldMkLst>
          <pc:docMk/>
          <pc:sldMk cId="3064569988" sldId="278"/>
        </pc:sldMkLst>
        <pc:spChg chg="add mod">
          <ac:chgData name="Warda Moussadak" userId="6166c92f-760a-49a6-96f6-3ad88c36c324" providerId="ADAL" clId="{A7CB15B3-2CBC-4F39-8FC0-77AF50AC4C63}" dt="2020-09-02T18:32:46.980" v="656" actId="207"/>
          <ac:spMkLst>
            <pc:docMk/>
            <pc:sldMk cId="3064569988" sldId="278"/>
            <ac:spMk id="2" creationId="{5245C66C-17FD-4DEB-B40E-D9CA100BC4D4}"/>
          </ac:spMkLst>
        </pc:spChg>
        <pc:spChg chg="mod">
          <ac:chgData name="Warda Moussadak" userId="6166c92f-760a-49a6-96f6-3ad88c36c324" providerId="ADAL" clId="{A7CB15B3-2CBC-4F39-8FC0-77AF50AC4C63}" dt="2020-09-02T18:09:47.406" v="119" actId="20577"/>
          <ac:spMkLst>
            <pc:docMk/>
            <pc:sldMk cId="3064569988" sldId="278"/>
            <ac:spMk id="3" creationId="{00000000-0000-0000-0000-000000000000}"/>
          </ac:spMkLst>
        </pc:spChg>
        <pc:spChg chg="del mod">
          <ac:chgData name="Warda Moussadak" userId="6166c92f-760a-49a6-96f6-3ad88c36c324" providerId="ADAL" clId="{A7CB15B3-2CBC-4F39-8FC0-77AF50AC4C63}" dt="2020-09-02T18:31:55.896" v="646" actId="478"/>
          <ac:spMkLst>
            <pc:docMk/>
            <pc:sldMk cId="3064569988" sldId="278"/>
            <ac:spMk id="4" creationId="{00000000-0000-0000-0000-000000000000}"/>
          </ac:spMkLst>
        </pc:spChg>
        <pc:spChg chg="mod">
          <ac:chgData name="Warda Moussadak" userId="6166c92f-760a-49a6-96f6-3ad88c36c324" providerId="ADAL" clId="{A7CB15B3-2CBC-4F39-8FC0-77AF50AC4C63}" dt="2020-09-02T18:09:38.918" v="109" actId="1076"/>
          <ac:spMkLst>
            <pc:docMk/>
            <pc:sldMk cId="3064569988" sldId="278"/>
            <ac:spMk id="5" creationId="{00000000-0000-0000-0000-000000000000}"/>
          </ac:spMkLst>
        </pc:spChg>
        <pc:spChg chg="mod">
          <ac:chgData name="Warda Moussadak" userId="6166c92f-760a-49a6-96f6-3ad88c36c324" providerId="ADAL" clId="{A7CB15B3-2CBC-4F39-8FC0-77AF50AC4C63}" dt="2020-09-02T18:09:29.278" v="108" actId="20577"/>
          <ac:spMkLst>
            <pc:docMk/>
            <pc:sldMk cId="3064569988" sldId="278"/>
            <ac:spMk id="6" creationId="{00000000-0000-0000-0000-000000000000}"/>
          </ac:spMkLst>
        </pc:spChg>
        <pc:spChg chg="add del mod">
          <ac:chgData name="Warda Moussadak" userId="6166c92f-760a-49a6-96f6-3ad88c36c324" providerId="ADAL" clId="{A7CB15B3-2CBC-4F39-8FC0-77AF50AC4C63}" dt="2020-09-02T18:12:18.673" v="193" actId="478"/>
          <ac:spMkLst>
            <pc:docMk/>
            <pc:sldMk cId="3064569988" sldId="278"/>
            <ac:spMk id="9" creationId="{ED225FB5-DC1F-45F7-8327-7016DF91F82B}"/>
          </ac:spMkLst>
        </pc:spChg>
        <pc:spChg chg="add del">
          <ac:chgData name="Warda Moussadak" userId="6166c92f-760a-49a6-96f6-3ad88c36c324" providerId="ADAL" clId="{A7CB15B3-2CBC-4F39-8FC0-77AF50AC4C63}" dt="2020-09-02T18:31:05.198" v="619"/>
          <ac:spMkLst>
            <pc:docMk/>
            <pc:sldMk cId="3064569988" sldId="278"/>
            <ac:spMk id="10" creationId="{F405AD65-0AFB-462E-A74C-32D76DA68F69}"/>
          </ac:spMkLst>
        </pc:spChg>
        <pc:spChg chg="add mod">
          <ac:chgData name="Warda Moussadak" userId="6166c92f-760a-49a6-96f6-3ad88c36c324" providerId="ADAL" clId="{A7CB15B3-2CBC-4F39-8FC0-77AF50AC4C63}" dt="2020-09-02T18:32:26.359" v="655" actId="122"/>
          <ac:spMkLst>
            <pc:docMk/>
            <pc:sldMk cId="3064569988" sldId="278"/>
            <ac:spMk id="11" creationId="{1632BB5C-A2B5-4E8F-9801-060712A54143}"/>
          </ac:spMkLst>
        </pc:spChg>
        <pc:picChg chg="mod">
          <ac:chgData name="Warda Moussadak" userId="6166c92f-760a-49a6-96f6-3ad88c36c324" providerId="ADAL" clId="{A7CB15B3-2CBC-4F39-8FC0-77AF50AC4C63}" dt="2020-09-02T18:09:22.331" v="105" actId="1076"/>
          <ac:picMkLst>
            <pc:docMk/>
            <pc:sldMk cId="3064569988" sldId="278"/>
            <ac:picMk id="17410" creationId="{00000000-0000-0000-0000-000000000000}"/>
          </ac:picMkLst>
        </pc:picChg>
      </pc:sldChg>
      <pc:sldChg chg="modTransition">
        <pc:chgData name="Warda Moussadak" userId="6166c92f-760a-49a6-96f6-3ad88c36c324" providerId="ADAL" clId="{A7CB15B3-2CBC-4F39-8FC0-77AF50AC4C63}" dt="2020-09-02T18:44:41.813" v="742"/>
        <pc:sldMkLst>
          <pc:docMk/>
          <pc:sldMk cId="4180838478" sldId="279"/>
        </pc:sldMkLst>
      </pc:sldChg>
      <pc:sldChg chg="del">
        <pc:chgData name="Warda Moussadak" userId="6166c92f-760a-49a6-96f6-3ad88c36c324" providerId="ADAL" clId="{A7CB15B3-2CBC-4F39-8FC0-77AF50AC4C63}" dt="2020-09-02T18:15:27.283" v="219" actId="2696"/>
        <pc:sldMkLst>
          <pc:docMk/>
          <pc:sldMk cId="3938419849" sldId="280"/>
        </pc:sldMkLst>
      </pc:sldChg>
      <pc:sldChg chg="del">
        <pc:chgData name="Warda Moussadak" userId="6166c92f-760a-49a6-96f6-3ad88c36c324" providerId="ADAL" clId="{A7CB15B3-2CBC-4F39-8FC0-77AF50AC4C63}" dt="2020-09-02T18:15:30.747" v="220" actId="2696"/>
        <pc:sldMkLst>
          <pc:docMk/>
          <pc:sldMk cId="109355006" sldId="281"/>
        </pc:sldMkLst>
      </pc:sldChg>
      <pc:sldChg chg="del">
        <pc:chgData name="Warda Moussadak" userId="6166c92f-760a-49a6-96f6-3ad88c36c324" providerId="ADAL" clId="{A7CB15B3-2CBC-4F39-8FC0-77AF50AC4C63}" dt="2020-09-01T17:53:44.245" v="11" actId="2696"/>
        <pc:sldMkLst>
          <pc:docMk/>
          <pc:sldMk cId="4067847382" sldId="282"/>
        </pc:sldMkLst>
      </pc:sldChg>
      <pc:sldChg chg="del">
        <pc:chgData name="Warda Moussadak" userId="6166c92f-760a-49a6-96f6-3ad88c36c324" providerId="ADAL" clId="{A7CB15B3-2CBC-4F39-8FC0-77AF50AC4C63}" dt="2020-09-01T17:53:49.088" v="12" actId="2696"/>
        <pc:sldMkLst>
          <pc:docMk/>
          <pc:sldMk cId="3644049762" sldId="283"/>
        </pc:sldMkLst>
      </pc:sldChg>
      <pc:sldChg chg="del">
        <pc:chgData name="Warda Moussadak" userId="6166c92f-760a-49a6-96f6-3ad88c36c324" providerId="ADAL" clId="{A7CB15B3-2CBC-4F39-8FC0-77AF50AC4C63}" dt="2020-09-01T17:54:00.456" v="14" actId="2696"/>
        <pc:sldMkLst>
          <pc:docMk/>
          <pc:sldMk cId="159155712" sldId="284"/>
        </pc:sldMkLst>
      </pc:sldChg>
      <pc:sldChg chg="del">
        <pc:chgData name="Warda Moussadak" userId="6166c92f-760a-49a6-96f6-3ad88c36c324" providerId="ADAL" clId="{A7CB15B3-2CBC-4F39-8FC0-77AF50AC4C63}" dt="2020-09-01T17:54:03.753" v="15" actId="2696"/>
        <pc:sldMkLst>
          <pc:docMk/>
          <pc:sldMk cId="2977004413" sldId="286"/>
        </pc:sldMkLst>
      </pc:sldChg>
      <pc:sldChg chg="del">
        <pc:chgData name="Warda Moussadak" userId="6166c92f-760a-49a6-96f6-3ad88c36c324" providerId="ADAL" clId="{A7CB15B3-2CBC-4F39-8FC0-77AF50AC4C63}" dt="2020-09-02T18:15:16.169" v="218" actId="2696"/>
        <pc:sldMkLst>
          <pc:docMk/>
          <pc:sldMk cId="3750894671" sldId="291"/>
        </pc:sldMkLst>
      </pc:sldChg>
      <pc:sldChg chg="modTransition">
        <pc:chgData name="Warda Moussadak" userId="6166c92f-760a-49a6-96f6-3ad88c36c324" providerId="ADAL" clId="{A7CB15B3-2CBC-4F39-8FC0-77AF50AC4C63}" dt="2020-09-02T18:44:41.813" v="742"/>
        <pc:sldMkLst>
          <pc:docMk/>
          <pc:sldMk cId="1799659153" sldId="292"/>
        </pc:sldMkLst>
      </pc:sldChg>
      <pc:sldChg chg="del">
        <pc:chgData name="Warda Moussadak" userId="6166c92f-760a-49a6-96f6-3ad88c36c324" providerId="ADAL" clId="{A7CB15B3-2CBC-4F39-8FC0-77AF50AC4C63}" dt="2020-09-01T17:54:23.646" v="19" actId="2696"/>
        <pc:sldMkLst>
          <pc:docMk/>
          <pc:sldMk cId="1940950034" sldId="293"/>
        </pc:sldMkLst>
      </pc:sldChg>
      <pc:sldChg chg="modTransition">
        <pc:chgData name="Warda Moussadak" userId="6166c92f-760a-49a6-96f6-3ad88c36c324" providerId="ADAL" clId="{A7CB15B3-2CBC-4F39-8FC0-77AF50AC4C63}" dt="2020-09-02T18:44:41.813" v="742"/>
        <pc:sldMkLst>
          <pc:docMk/>
          <pc:sldMk cId="3694823036" sldId="294"/>
        </pc:sldMkLst>
      </pc:sldChg>
      <pc:sldChg chg="del">
        <pc:chgData name="Warda Moussadak" userId="6166c92f-760a-49a6-96f6-3ad88c36c324" providerId="ADAL" clId="{A7CB15B3-2CBC-4F39-8FC0-77AF50AC4C63}" dt="2020-09-01T17:51:07.112" v="2" actId="2696"/>
        <pc:sldMkLst>
          <pc:docMk/>
          <pc:sldMk cId="2472207566" sldId="298"/>
        </pc:sldMkLst>
      </pc:sldChg>
      <pc:sldChg chg="addSp modSp del modTransition">
        <pc:chgData name="Warda Moussadak" userId="6166c92f-760a-49a6-96f6-3ad88c36c324" providerId="ADAL" clId="{A7CB15B3-2CBC-4F39-8FC0-77AF50AC4C63}" dt="2020-09-02T18:44:41.813" v="742"/>
        <pc:sldMkLst>
          <pc:docMk/>
          <pc:sldMk cId="4048951082" sldId="299"/>
        </pc:sldMkLst>
        <pc:spChg chg="add mod">
          <ac:chgData name="Warda Moussadak" userId="6166c92f-760a-49a6-96f6-3ad88c36c324" providerId="ADAL" clId="{A7CB15B3-2CBC-4F39-8FC0-77AF50AC4C63}" dt="2020-09-02T18:41:04.304" v="741" actId="313"/>
          <ac:spMkLst>
            <pc:docMk/>
            <pc:sldMk cId="4048951082" sldId="299"/>
            <ac:spMk id="3" creationId="{B8F69B8F-E85F-472B-99D8-40D17A9E96CE}"/>
          </ac:spMkLst>
        </pc:spChg>
        <pc:spChg chg="mod">
          <ac:chgData name="Warda Moussadak" userId="6166c92f-760a-49a6-96f6-3ad88c36c324" providerId="ADAL" clId="{A7CB15B3-2CBC-4F39-8FC0-77AF50AC4C63}" dt="2020-09-02T18:40:41.766" v="724" actId="1076"/>
          <ac:spMkLst>
            <pc:docMk/>
            <pc:sldMk cId="4048951082" sldId="299"/>
            <ac:spMk id="8" creationId="{00000000-0000-0000-0000-000000000000}"/>
          </ac:spMkLst>
        </pc:spChg>
        <pc:spChg chg="mod">
          <ac:chgData name="Warda Moussadak" userId="6166c92f-760a-49a6-96f6-3ad88c36c324" providerId="ADAL" clId="{A7CB15B3-2CBC-4F39-8FC0-77AF50AC4C63}" dt="2020-09-02T18:40:17.341" v="723" actId="20577"/>
          <ac:spMkLst>
            <pc:docMk/>
            <pc:sldMk cId="4048951082" sldId="299"/>
            <ac:spMk id="11" creationId="{00000000-0000-0000-0000-000000000000}"/>
          </ac:spMkLst>
        </pc:spChg>
        <pc:spChg chg="mod">
          <ac:chgData name="Warda Moussadak" userId="6166c92f-760a-49a6-96f6-3ad88c36c324" providerId="ADAL" clId="{A7CB15B3-2CBC-4F39-8FC0-77AF50AC4C63}" dt="2020-09-02T18:37:37.213" v="668" actId="1076"/>
          <ac:spMkLst>
            <pc:docMk/>
            <pc:sldMk cId="4048951082" sldId="299"/>
            <ac:spMk id="26" creationId="{00000000-0000-0000-0000-000000000000}"/>
          </ac:spMkLst>
        </pc:spChg>
        <pc:picChg chg="mod">
          <ac:chgData name="Warda Moussadak" userId="6166c92f-760a-49a6-96f6-3ad88c36c324" providerId="ADAL" clId="{A7CB15B3-2CBC-4F39-8FC0-77AF50AC4C63}" dt="2020-09-02T18:39:40.678" v="719" actId="1076"/>
          <ac:picMkLst>
            <pc:docMk/>
            <pc:sldMk cId="4048951082" sldId="299"/>
            <ac:picMk id="2050" creationId="{00000000-0000-0000-0000-000000000000}"/>
          </ac:picMkLst>
        </pc:picChg>
        <pc:picChg chg="mod">
          <ac:chgData name="Warda Moussadak" userId="6166c92f-760a-49a6-96f6-3ad88c36c324" providerId="ADAL" clId="{A7CB15B3-2CBC-4F39-8FC0-77AF50AC4C63}" dt="2020-09-02T18:39:48.381" v="720" actId="1076"/>
          <ac:picMkLst>
            <pc:docMk/>
            <pc:sldMk cId="4048951082" sldId="299"/>
            <ac:picMk id="2051" creationId="{00000000-0000-0000-0000-000000000000}"/>
          </ac:picMkLst>
        </pc:picChg>
        <pc:picChg chg="mod">
          <ac:chgData name="Warda Moussadak" userId="6166c92f-760a-49a6-96f6-3ad88c36c324" providerId="ADAL" clId="{A7CB15B3-2CBC-4F39-8FC0-77AF50AC4C63}" dt="2020-09-02T18:37:37.645" v="669" actId="14100"/>
          <ac:picMkLst>
            <pc:docMk/>
            <pc:sldMk cId="4048951082" sldId="299"/>
            <ac:picMk id="7170" creationId="{00000000-0000-0000-0000-000000000000}"/>
          </ac:picMkLst>
        </pc:picChg>
      </pc:sldChg>
      <pc:sldChg chg="addSp delSp modTransition delAnim">
        <pc:chgData name="Warda Moussadak" userId="6166c92f-760a-49a6-96f6-3ad88c36c324" providerId="ADAL" clId="{A7CB15B3-2CBC-4F39-8FC0-77AF50AC4C63}" dt="2020-09-02T18:44:41.813" v="742"/>
        <pc:sldMkLst>
          <pc:docMk/>
          <pc:sldMk cId="2863624780" sldId="300"/>
        </pc:sldMkLst>
        <pc:spChg chg="del">
          <ac:chgData name="Warda Moussadak" userId="6166c92f-760a-49a6-96f6-3ad88c36c324" providerId="ADAL" clId="{A7CB15B3-2CBC-4F39-8FC0-77AF50AC4C63}" dt="2020-09-02T18:12:55.903" v="203" actId="478"/>
          <ac:spMkLst>
            <pc:docMk/>
            <pc:sldMk cId="2863624780" sldId="300"/>
            <ac:spMk id="4" creationId="{00000000-0000-0000-0000-000000000000}"/>
          </ac:spMkLst>
        </pc:spChg>
        <pc:spChg chg="del">
          <ac:chgData name="Warda Moussadak" userId="6166c92f-760a-49a6-96f6-3ad88c36c324" providerId="ADAL" clId="{A7CB15B3-2CBC-4F39-8FC0-77AF50AC4C63}" dt="2020-09-02T18:12:58.880" v="204" actId="478"/>
          <ac:spMkLst>
            <pc:docMk/>
            <pc:sldMk cId="2863624780" sldId="300"/>
            <ac:spMk id="6" creationId="{00000000-0000-0000-0000-000000000000}"/>
          </ac:spMkLst>
        </pc:spChg>
        <pc:spChg chg="del">
          <ac:chgData name="Warda Moussadak" userId="6166c92f-760a-49a6-96f6-3ad88c36c324" providerId="ADAL" clId="{A7CB15B3-2CBC-4F39-8FC0-77AF50AC4C63}" dt="2020-09-02T18:12:59.977" v="205" actId="478"/>
          <ac:spMkLst>
            <pc:docMk/>
            <pc:sldMk cId="2863624780" sldId="300"/>
            <ac:spMk id="11" creationId="{00000000-0000-0000-0000-000000000000}"/>
          </ac:spMkLst>
        </pc:spChg>
        <pc:spChg chg="del">
          <ac:chgData name="Warda Moussadak" userId="6166c92f-760a-49a6-96f6-3ad88c36c324" providerId="ADAL" clId="{A7CB15B3-2CBC-4F39-8FC0-77AF50AC4C63}" dt="2020-09-02T18:13:00.823" v="206" actId="478"/>
          <ac:spMkLst>
            <pc:docMk/>
            <pc:sldMk cId="2863624780" sldId="300"/>
            <ac:spMk id="12" creationId="{00000000-0000-0000-0000-000000000000}"/>
          </ac:spMkLst>
        </pc:spChg>
        <pc:spChg chg="del">
          <ac:chgData name="Warda Moussadak" userId="6166c92f-760a-49a6-96f6-3ad88c36c324" providerId="ADAL" clId="{A7CB15B3-2CBC-4F39-8FC0-77AF50AC4C63}" dt="2020-09-02T18:13:09.183" v="209" actId="478"/>
          <ac:spMkLst>
            <pc:docMk/>
            <pc:sldMk cId="2863624780" sldId="300"/>
            <ac:spMk id="14" creationId="{00000000-0000-0000-0000-000000000000}"/>
          </ac:spMkLst>
        </pc:spChg>
        <pc:spChg chg="del">
          <ac:chgData name="Warda Moussadak" userId="6166c92f-760a-49a6-96f6-3ad88c36c324" providerId="ADAL" clId="{A7CB15B3-2CBC-4F39-8FC0-77AF50AC4C63}" dt="2020-09-02T18:13:10.918" v="210" actId="478"/>
          <ac:spMkLst>
            <pc:docMk/>
            <pc:sldMk cId="2863624780" sldId="300"/>
            <ac:spMk id="16" creationId="{00000000-0000-0000-0000-000000000000}"/>
          </ac:spMkLst>
        </pc:spChg>
        <pc:spChg chg="del">
          <ac:chgData name="Warda Moussadak" userId="6166c92f-760a-49a6-96f6-3ad88c36c324" providerId="ADAL" clId="{A7CB15B3-2CBC-4F39-8FC0-77AF50AC4C63}" dt="2020-09-02T18:13:12.103" v="211" actId="478"/>
          <ac:spMkLst>
            <pc:docMk/>
            <pc:sldMk cId="2863624780" sldId="300"/>
            <ac:spMk id="17" creationId="{00000000-0000-0000-0000-000000000000}"/>
          </ac:spMkLst>
        </pc:spChg>
        <pc:spChg chg="del">
          <ac:chgData name="Warda Moussadak" userId="6166c92f-760a-49a6-96f6-3ad88c36c324" providerId="ADAL" clId="{A7CB15B3-2CBC-4F39-8FC0-77AF50AC4C63}" dt="2020-09-02T18:13:17.999" v="213" actId="478"/>
          <ac:spMkLst>
            <pc:docMk/>
            <pc:sldMk cId="2863624780" sldId="300"/>
            <ac:spMk id="18" creationId="{00000000-0000-0000-0000-000000000000}"/>
          </ac:spMkLst>
        </pc:spChg>
        <pc:spChg chg="del">
          <ac:chgData name="Warda Moussadak" userId="6166c92f-760a-49a6-96f6-3ad88c36c324" providerId="ADAL" clId="{A7CB15B3-2CBC-4F39-8FC0-77AF50AC4C63}" dt="2020-09-02T18:13:14.328" v="212" actId="478"/>
          <ac:spMkLst>
            <pc:docMk/>
            <pc:sldMk cId="2863624780" sldId="300"/>
            <ac:spMk id="19" creationId="{00000000-0000-0000-0000-000000000000}"/>
          </ac:spMkLst>
        </pc:spChg>
        <pc:spChg chg="del">
          <ac:chgData name="Warda Moussadak" userId="6166c92f-760a-49a6-96f6-3ad88c36c324" providerId="ADAL" clId="{A7CB15B3-2CBC-4F39-8FC0-77AF50AC4C63}" dt="2020-09-02T18:13:19.527" v="214" actId="478"/>
          <ac:spMkLst>
            <pc:docMk/>
            <pc:sldMk cId="2863624780" sldId="300"/>
            <ac:spMk id="21" creationId="{00000000-0000-0000-0000-000000000000}"/>
          </ac:spMkLst>
        </pc:spChg>
        <pc:spChg chg="del">
          <ac:chgData name="Warda Moussadak" userId="6166c92f-760a-49a6-96f6-3ad88c36c324" providerId="ADAL" clId="{A7CB15B3-2CBC-4F39-8FC0-77AF50AC4C63}" dt="2020-09-02T18:13:20.711" v="215" actId="478"/>
          <ac:spMkLst>
            <pc:docMk/>
            <pc:sldMk cId="2863624780" sldId="300"/>
            <ac:spMk id="22" creationId="{00000000-0000-0000-0000-000000000000}"/>
          </ac:spMkLst>
        </pc:spChg>
        <pc:spChg chg="del">
          <ac:chgData name="Warda Moussadak" userId="6166c92f-760a-49a6-96f6-3ad88c36c324" providerId="ADAL" clId="{A7CB15B3-2CBC-4F39-8FC0-77AF50AC4C63}" dt="2020-09-02T18:13:21.888" v="216" actId="478"/>
          <ac:spMkLst>
            <pc:docMk/>
            <pc:sldMk cId="2863624780" sldId="300"/>
            <ac:spMk id="23" creationId="{00000000-0000-0000-0000-000000000000}"/>
          </ac:spMkLst>
        </pc:spChg>
        <pc:spChg chg="del">
          <ac:chgData name="Warda Moussadak" userId="6166c92f-760a-49a6-96f6-3ad88c36c324" providerId="ADAL" clId="{A7CB15B3-2CBC-4F39-8FC0-77AF50AC4C63}" dt="2020-09-02T18:13:28.071" v="217" actId="478"/>
          <ac:spMkLst>
            <pc:docMk/>
            <pc:sldMk cId="2863624780" sldId="300"/>
            <ac:spMk id="24" creationId="{00000000-0000-0000-0000-000000000000}"/>
          </ac:spMkLst>
        </pc:spChg>
        <pc:picChg chg="add del">
          <ac:chgData name="Warda Moussadak" userId="6166c92f-760a-49a6-96f6-3ad88c36c324" providerId="ADAL" clId="{A7CB15B3-2CBC-4F39-8FC0-77AF50AC4C63}" dt="2020-09-02T18:13:04.285" v="208" actId="478"/>
          <ac:picMkLst>
            <pc:docMk/>
            <pc:sldMk cId="2863624780" sldId="300"/>
            <ac:picMk id="4098" creationId="{00000000-0000-0000-0000-000000000000}"/>
          </ac:picMkLst>
        </pc:picChg>
      </pc:sldChg>
      <pc:sldChg chg="modSp modTransition">
        <pc:chgData name="Warda Moussadak" userId="6166c92f-760a-49a6-96f6-3ad88c36c324" providerId="ADAL" clId="{A7CB15B3-2CBC-4F39-8FC0-77AF50AC4C63}" dt="2020-09-02T18:44:41.813" v="742"/>
        <pc:sldMkLst>
          <pc:docMk/>
          <pc:sldMk cId="3288629109" sldId="301"/>
        </pc:sldMkLst>
        <pc:spChg chg="mod">
          <ac:chgData name="Warda Moussadak" userId="6166c92f-760a-49a6-96f6-3ad88c36c324" providerId="ADAL" clId="{A7CB15B3-2CBC-4F39-8FC0-77AF50AC4C63}" dt="2020-09-02T17:29:40.530" v="69" actId="113"/>
          <ac:spMkLst>
            <pc:docMk/>
            <pc:sldMk cId="3288629109" sldId="301"/>
            <ac:spMk id="2" creationId="{00000000-0000-0000-0000-000000000000}"/>
          </ac:spMkLst>
        </pc:spChg>
        <pc:spChg chg="mod">
          <ac:chgData name="Warda Moussadak" userId="6166c92f-760a-49a6-96f6-3ad88c36c324" providerId="ADAL" clId="{A7CB15B3-2CBC-4F39-8FC0-77AF50AC4C63}" dt="2020-09-02T18:33:22.704" v="661" actId="313"/>
          <ac:spMkLst>
            <pc:docMk/>
            <pc:sldMk cId="3288629109" sldId="301"/>
            <ac:spMk id="3" creationId="{00000000-0000-0000-0000-000000000000}"/>
          </ac:spMkLst>
        </pc:spChg>
      </pc:sldChg>
      <pc:sldChg chg="addSp delSp modSp add mod modTransition setBg delAnim modAnim">
        <pc:chgData name="Warda Moussadak" userId="6166c92f-760a-49a6-96f6-3ad88c36c324" providerId="ADAL" clId="{A7CB15B3-2CBC-4F39-8FC0-77AF50AC4C63}" dt="2020-09-02T18:44:41.813" v="742"/>
        <pc:sldMkLst>
          <pc:docMk/>
          <pc:sldMk cId="1277084090" sldId="302"/>
        </pc:sldMkLst>
        <pc:spChg chg="add del mod">
          <ac:chgData name="Warda Moussadak" userId="6166c92f-760a-49a6-96f6-3ad88c36c324" providerId="ADAL" clId="{A7CB15B3-2CBC-4F39-8FC0-77AF50AC4C63}" dt="2020-09-02T18:27:17.229" v="565" actId="478"/>
          <ac:spMkLst>
            <pc:docMk/>
            <pc:sldMk cId="1277084090" sldId="302"/>
            <ac:spMk id="3" creationId="{7E24617A-2B0E-48D5-8E42-910FAC95535F}"/>
          </ac:spMkLst>
        </pc:spChg>
        <pc:spChg chg="del">
          <ac:chgData name="Warda Moussadak" userId="6166c92f-760a-49a6-96f6-3ad88c36c324" providerId="ADAL" clId="{A7CB15B3-2CBC-4F39-8FC0-77AF50AC4C63}" dt="2020-09-02T18:19:23.062" v="238" actId="478"/>
          <ac:spMkLst>
            <pc:docMk/>
            <pc:sldMk cId="1277084090" sldId="302"/>
            <ac:spMk id="4" creationId="{00000000-0000-0000-0000-000000000000}"/>
          </ac:spMkLst>
        </pc:spChg>
        <pc:spChg chg="del">
          <ac:chgData name="Warda Moussadak" userId="6166c92f-760a-49a6-96f6-3ad88c36c324" providerId="ADAL" clId="{A7CB15B3-2CBC-4F39-8FC0-77AF50AC4C63}" dt="2020-09-02T18:19:23.062" v="238" actId="478"/>
          <ac:spMkLst>
            <pc:docMk/>
            <pc:sldMk cId="1277084090" sldId="302"/>
            <ac:spMk id="5" creationId="{00000000-0000-0000-0000-000000000000}"/>
          </ac:spMkLst>
        </pc:spChg>
        <pc:spChg chg="add mod">
          <ac:chgData name="Warda Moussadak" userId="6166c92f-760a-49a6-96f6-3ad88c36c324" providerId="ADAL" clId="{A7CB15B3-2CBC-4F39-8FC0-77AF50AC4C63}" dt="2020-09-02T18:28:07.820" v="574" actId="14100"/>
          <ac:spMkLst>
            <pc:docMk/>
            <pc:sldMk cId="1277084090" sldId="302"/>
            <ac:spMk id="6" creationId="{1B7B4ABA-70FF-45AB-A63B-E0950505BF2B}"/>
          </ac:spMkLst>
        </pc:spChg>
        <pc:spChg chg="add mod">
          <ac:chgData name="Warda Moussadak" userId="6166c92f-760a-49a6-96f6-3ad88c36c324" providerId="ADAL" clId="{A7CB15B3-2CBC-4F39-8FC0-77AF50AC4C63}" dt="2020-09-02T18:33:01.500" v="657" actId="207"/>
          <ac:spMkLst>
            <pc:docMk/>
            <pc:sldMk cId="1277084090" sldId="302"/>
            <ac:spMk id="8" creationId="{FD48CD8C-A769-4541-8892-722FDC214F05}"/>
          </ac:spMkLst>
        </pc:spChg>
        <pc:spChg chg="add mod">
          <ac:chgData name="Warda Moussadak" userId="6166c92f-760a-49a6-96f6-3ad88c36c324" providerId="ADAL" clId="{A7CB15B3-2CBC-4F39-8FC0-77AF50AC4C63}" dt="2020-09-02T18:28:32.535" v="584" actId="122"/>
          <ac:spMkLst>
            <pc:docMk/>
            <pc:sldMk cId="1277084090" sldId="302"/>
            <ac:spMk id="9" creationId="{1D3630A6-CA8A-468A-8599-18C9B28128FE}"/>
          </ac:spMkLst>
        </pc:spChg>
        <pc:spChg chg="del">
          <ac:chgData name="Warda Moussadak" userId="6166c92f-760a-49a6-96f6-3ad88c36c324" providerId="ADAL" clId="{A7CB15B3-2CBC-4F39-8FC0-77AF50AC4C63}" dt="2020-09-02T18:19:23.062" v="238" actId="478"/>
          <ac:spMkLst>
            <pc:docMk/>
            <pc:sldMk cId="1277084090" sldId="302"/>
            <ac:spMk id="11" creationId="{00000000-0000-0000-0000-000000000000}"/>
          </ac:spMkLst>
        </pc:spChg>
        <pc:spChg chg="add mod">
          <ac:chgData name="Warda Moussadak" userId="6166c92f-760a-49a6-96f6-3ad88c36c324" providerId="ADAL" clId="{A7CB15B3-2CBC-4F39-8FC0-77AF50AC4C63}" dt="2020-09-02T18:29:22.325" v="601" actId="1076"/>
          <ac:spMkLst>
            <pc:docMk/>
            <pc:sldMk cId="1277084090" sldId="302"/>
            <ac:spMk id="13" creationId="{4BAFFEA1-6981-477B-AEA9-B84D7A6A0809}"/>
          </ac:spMkLst>
        </pc:spChg>
        <pc:spChg chg="del">
          <ac:chgData name="Warda Moussadak" userId="6166c92f-760a-49a6-96f6-3ad88c36c324" providerId="ADAL" clId="{A7CB15B3-2CBC-4F39-8FC0-77AF50AC4C63}" dt="2020-09-02T18:19:23.062" v="238" actId="478"/>
          <ac:spMkLst>
            <pc:docMk/>
            <pc:sldMk cId="1277084090" sldId="302"/>
            <ac:spMk id="14" creationId="{00000000-0000-0000-0000-000000000000}"/>
          </ac:spMkLst>
        </pc:spChg>
        <pc:spChg chg="del">
          <ac:chgData name="Warda Moussadak" userId="6166c92f-760a-49a6-96f6-3ad88c36c324" providerId="ADAL" clId="{A7CB15B3-2CBC-4F39-8FC0-77AF50AC4C63}" dt="2020-09-02T18:19:23.062" v="238" actId="478"/>
          <ac:spMkLst>
            <pc:docMk/>
            <pc:sldMk cId="1277084090" sldId="302"/>
            <ac:spMk id="19" creationId="{00000000-0000-0000-0000-000000000000}"/>
          </ac:spMkLst>
        </pc:spChg>
        <pc:spChg chg="del">
          <ac:chgData name="Warda Moussadak" userId="6166c92f-760a-49a6-96f6-3ad88c36c324" providerId="ADAL" clId="{A7CB15B3-2CBC-4F39-8FC0-77AF50AC4C63}" dt="2020-09-02T18:19:23.062" v="238" actId="478"/>
          <ac:spMkLst>
            <pc:docMk/>
            <pc:sldMk cId="1277084090" sldId="302"/>
            <ac:spMk id="33" creationId="{00000000-0000-0000-0000-000000000000}"/>
          </ac:spMkLst>
        </pc:spChg>
        <pc:spChg chg="del">
          <ac:chgData name="Warda Moussadak" userId="6166c92f-760a-49a6-96f6-3ad88c36c324" providerId="ADAL" clId="{A7CB15B3-2CBC-4F39-8FC0-77AF50AC4C63}" dt="2020-09-02T18:19:33.662" v="243" actId="478"/>
          <ac:spMkLst>
            <pc:docMk/>
            <pc:sldMk cId="1277084090" sldId="302"/>
            <ac:spMk id="47" creationId="{00000000-0000-0000-0000-000000000000}"/>
          </ac:spMkLst>
        </pc:spChg>
        <pc:spChg chg="mod">
          <ac:chgData name="Warda Moussadak" userId="6166c92f-760a-49a6-96f6-3ad88c36c324" providerId="ADAL" clId="{A7CB15B3-2CBC-4F39-8FC0-77AF50AC4C63}" dt="2020-09-02T18:19:43.540" v="245" actId="26606"/>
          <ac:spMkLst>
            <pc:docMk/>
            <pc:sldMk cId="1277084090" sldId="302"/>
            <ac:spMk id="48" creationId="{00000000-0000-0000-0000-000000000000}"/>
          </ac:spMkLst>
        </pc:spChg>
        <pc:spChg chg="del">
          <ac:chgData name="Warda Moussadak" userId="6166c92f-760a-49a6-96f6-3ad88c36c324" providerId="ADAL" clId="{A7CB15B3-2CBC-4F39-8FC0-77AF50AC4C63}" dt="2020-09-02T18:19:23.062" v="238" actId="478"/>
          <ac:spMkLst>
            <pc:docMk/>
            <pc:sldMk cId="1277084090" sldId="302"/>
            <ac:spMk id="49" creationId="{00000000-0000-0000-0000-000000000000}"/>
          </ac:spMkLst>
        </pc:spChg>
        <pc:spChg chg="add">
          <ac:chgData name="Warda Moussadak" userId="6166c92f-760a-49a6-96f6-3ad88c36c324" providerId="ADAL" clId="{A7CB15B3-2CBC-4F39-8FC0-77AF50AC4C63}" dt="2020-09-02T18:19:43.540" v="245" actId="26606"/>
          <ac:spMkLst>
            <pc:docMk/>
            <pc:sldMk cId="1277084090" sldId="302"/>
            <ac:spMk id="53" creationId="{53F29798-D584-4792-9B62-3F5F5C36D619}"/>
          </ac:spMkLst>
        </pc:spChg>
        <pc:spChg chg="del">
          <ac:chgData name="Warda Moussadak" userId="6166c92f-760a-49a6-96f6-3ad88c36c324" providerId="ADAL" clId="{A7CB15B3-2CBC-4F39-8FC0-77AF50AC4C63}" dt="2020-09-02T18:19:29.022" v="241" actId="478"/>
          <ac:spMkLst>
            <pc:docMk/>
            <pc:sldMk cId="1277084090" sldId="302"/>
            <ac:spMk id="56" creationId="{00000000-0000-0000-0000-000000000000}"/>
          </ac:spMkLst>
        </pc:spChg>
        <pc:spChg chg="del">
          <ac:chgData name="Warda Moussadak" userId="6166c92f-760a-49a6-96f6-3ad88c36c324" providerId="ADAL" clId="{A7CB15B3-2CBC-4F39-8FC0-77AF50AC4C63}" dt="2020-09-02T18:19:23.062" v="238" actId="478"/>
          <ac:spMkLst>
            <pc:docMk/>
            <pc:sldMk cId="1277084090" sldId="302"/>
            <ac:spMk id="63" creationId="{00000000-0000-0000-0000-000000000000}"/>
          </ac:spMkLst>
        </pc:spChg>
        <pc:spChg chg="del">
          <ac:chgData name="Warda Moussadak" userId="6166c92f-760a-49a6-96f6-3ad88c36c324" providerId="ADAL" clId="{A7CB15B3-2CBC-4F39-8FC0-77AF50AC4C63}" dt="2020-09-02T18:19:23.062" v="238" actId="478"/>
          <ac:spMkLst>
            <pc:docMk/>
            <pc:sldMk cId="1277084090" sldId="302"/>
            <ac:spMk id="64" creationId="{00000000-0000-0000-0000-000000000000}"/>
          </ac:spMkLst>
        </pc:spChg>
        <pc:spChg chg="del mod">
          <ac:chgData name="Warda Moussadak" userId="6166c92f-760a-49a6-96f6-3ad88c36c324" providerId="ADAL" clId="{A7CB15B3-2CBC-4F39-8FC0-77AF50AC4C63}" dt="2020-09-02T18:19:27.319" v="240" actId="478"/>
          <ac:spMkLst>
            <pc:docMk/>
            <pc:sldMk cId="1277084090" sldId="302"/>
            <ac:spMk id="65" creationId="{00000000-0000-0000-0000-000000000000}"/>
          </ac:spMkLst>
        </pc:spChg>
        <pc:spChg chg="del">
          <ac:chgData name="Warda Moussadak" userId="6166c92f-760a-49a6-96f6-3ad88c36c324" providerId="ADAL" clId="{A7CB15B3-2CBC-4F39-8FC0-77AF50AC4C63}" dt="2020-09-02T18:19:31.061" v="242" actId="478"/>
          <ac:spMkLst>
            <pc:docMk/>
            <pc:sldMk cId="1277084090" sldId="302"/>
            <ac:spMk id="66" creationId="{00000000-0000-0000-0000-000000000000}"/>
          </ac:spMkLst>
        </pc:spChg>
        <pc:spChg chg="del">
          <ac:chgData name="Warda Moussadak" userId="6166c92f-760a-49a6-96f6-3ad88c36c324" providerId="ADAL" clId="{A7CB15B3-2CBC-4F39-8FC0-77AF50AC4C63}" dt="2020-09-02T18:19:23.062" v="238" actId="478"/>
          <ac:spMkLst>
            <pc:docMk/>
            <pc:sldMk cId="1277084090" sldId="302"/>
            <ac:spMk id="67" creationId="{00000000-0000-0000-0000-000000000000}"/>
          </ac:spMkLst>
        </pc:spChg>
        <pc:picChg chg="add mod">
          <ac:chgData name="Warda Moussadak" userId="6166c92f-760a-49a6-96f6-3ad88c36c324" providerId="ADAL" clId="{A7CB15B3-2CBC-4F39-8FC0-77AF50AC4C63}" dt="2020-09-02T18:29:13.228" v="599" actId="1076"/>
          <ac:picMkLst>
            <pc:docMk/>
            <pc:sldMk cId="1277084090" sldId="302"/>
            <ac:picMk id="2" creationId="{1BE4D100-5350-4E81-886B-72C3AE35AA1D}"/>
          </ac:picMkLst>
        </pc:picChg>
        <pc:picChg chg="del">
          <ac:chgData name="Warda Moussadak" userId="6166c92f-760a-49a6-96f6-3ad88c36c324" providerId="ADAL" clId="{A7CB15B3-2CBC-4F39-8FC0-77AF50AC4C63}" dt="2020-09-02T18:19:23.062" v="238" actId="478"/>
          <ac:picMkLst>
            <pc:docMk/>
            <pc:sldMk cId="1277084090" sldId="302"/>
            <ac:picMk id="23" creationId="{00000000-0000-0000-0000-000000000000}"/>
          </ac:picMkLst>
        </pc:picChg>
        <pc:picChg chg="del">
          <ac:chgData name="Warda Moussadak" userId="6166c92f-760a-49a6-96f6-3ad88c36c324" providerId="ADAL" clId="{A7CB15B3-2CBC-4F39-8FC0-77AF50AC4C63}" dt="2020-09-02T18:19:23.062" v="238" actId="478"/>
          <ac:picMkLst>
            <pc:docMk/>
            <pc:sldMk cId="1277084090" sldId="302"/>
            <ac:picMk id="24" creationId="{00000000-0000-0000-0000-000000000000}"/>
          </ac:picMkLst>
        </pc:picChg>
        <pc:picChg chg="del">
          <ac:chgData name="Warda Moussadak" userId="6166c92f-760a-49a6-96f6-3ad88c36c324" providerId="ADAL" clId="{A7CB15B3-2CBC-4F39-8FC0-77AF50AC4C63}" dt="2020-09-02T18:19:23.062" v="238" actId="478"/>
          <ac:picMkLst>
            <pc:docMk/>
            <pc:sldMk cId="1277084090" sldId="302"/>
            <ac:picMk id="25" creationId="{00000000-0000-0000-0000-000000000000}"/>
          </ac:picMkLst>
        </pc:picChg>
        <pc:picChg chg="del">
          <ac:chgData name="Warda Moussadak" userId="6166c92f-760a-49a6-96f6-3ad88c36c324" providerId="ADAL" clId="{A7CB15B3-2CBC-4F39-8FC0-77AF50AC4C63}" dt="2020-09-02T18:19:23.062" v="238" actId="478"/>
          <ac:picMkLst>
            <pc:docMk/>
            <pc:sldMk cId="1277084090" sldId="302"/>
            <ac:picMk id="26" creationId="{00000000-0000-0000-0000-000000000000}"/>
          </ac:picMkLst>
        </pc:picChg>
        <pc:picChg chg="del">
          <ac:chgData name="Warda Moussadak" userId="6166c92f-760a-49a6-96f6-3ad88c36c324" providerId="ADAL" clId="{A7CB15B3-2CBC-4F39-8FC0-77AF50AC4C63}" dt="2020-09-02T18:19:23.062" v="238" actId="478"/>
          <ac:picMkLst>
            <pc:docMk/>
            <pc:sldMk cId="1277084090" sldId="302"/>
            <ac:picMk id="28" creationId="{00000000-0000-0000-0000-000000000000}"/>
          </ac:picMkLst>
        </pc:picChg>
        <pc:picChg chg="del">
          <ac:chgData name="Warda Moussadak" userId="6166c92f-760a-49a6-96f6-3ad88c36c324" providerId="ADAL" clId="{A7CB15B3-2CBC-4F39-8FC0-77AF50AC4C63}" dt="2020-09-02T18:19:23.062" v="238" actId="478"/>
          <ac:picMkLst>
            <pc:docMk/>
            <pc:sldMk cId="1277084090" sldId="302"/>
            <ac:picMk id="29" creationId="{00000000-0000-0000-0000-000000000000}"/>
          </ac:picMkLst>
        </pc:picChg>
        <pc:picChg chg="del">
          <ac:chgData name="Warda Moussadak" userId="6166c92f-760a-49a6-96f6-3ad88c36c324" providerId="ADAL" clId="{A7CB15B3-2CBC-4F39-8FC0-77AF50AC4C63}" dt="2020-09-02T18:19:23.062" v="238" actId="478"/>
          <ac:picMkLst>
            <pc:docMk/>
            <pc:sldMk cId="1277084090" sldId="302"/>
            <ac:picMk id="30" creationId="{00000000-0000-0000-0000-000000000000}"/>
          </ac:picMkLst>
        </pc:picChg>
        <pc:picChg chg="del">
          <ac:chgData name="Warda Moussadak" userId="6166c92f-760a-49a6-96f6-3ad88c36c324" providerId="ADAL" clId="{A7CB15B3-2CBC-4F39-8FC0-77AF50AC4C63}" dt="2020-09-02T18:19:23.062" v="238" actId="478"/>
          <ac:picMkLst>
            <pc:docMk/>
            <pc:sldMk cId="1277084090" sldId="302"/>
            <ac:picMk id="31" creationId="{00000000-0000-0000-0000-000000000000}"/>
          </ac:picMkLst>
        </pc:picChg>
        <pc:picChg chg="del">
          <ac:chgData name="Warda Moussadak" userId="6166c92f-760a-49a6-96f6-3ad88c36c324" providerId="ADAL" clId="{A7CB15B3-2CBC-4F39-8FC0-77AF50AC4C63}" dt="2020-09-02T18:19:23.062" v="238" actId="478"/>
          <ac:picMkLst>
            <pc:docMk/>
            <pc:sldMk cId="1277084090" sldId="302"/>
            <ac:picMk id="32" creationId="{00000000-0000-0000-0000-000000000000}"/>
          </ac:picMkLst>
        </pc:picChg>
        <pc:picChg chg="del">
          <ac:chgData name="Warda Moussadak" userId="6166c92f-760a-49a6-96f6-3ad88c36c324" providerId="ADAL" clId="{A7CB15B3-2CBC-4F39-8FC0-77AF50AC4C63}" dt="2020-09-02T18:19:23.062" v="238" actId="478"/>
          <ac:picMkLst>
            <pc:docMk/>
            <pc:sldMk cId="1277084090" sldId="302"/>
            <ac:picMk id="36" creationId="{00000000-0000-0000-0000-000000000000}"/>
          </ac:picMkLst>
        </pc:picChg>
        <pc:picChg chg="del">
          <ac:chgData name="Warda Moussadak" userId="6166c92f-760a-49a6-96f6-3ad88c36c324" providerId="ADAL" clId="{A7CB15B3-2CBC-4F39-8FC0-77AF50AC4C63}" dt="2020-09-02T18:19:23.062" v="238" actId="478"/>
          <ac:picMkLst>
            <pc:docMk/>
            <pc:sldMk cId="1277084090" sldId="302"/>
            <ac:picMk id="39" creationId="{00000000-0000-0000-0000-000000000000}"/>
          </ac:picMkLst>
        </pc:picChg>
        <pc:picChg chg="del">
          <ac:chgData name="Warda Moussadak" userId="6166c92f-760a-49a6-96f6-3ad88c36c324" providerId="ADAL" clId="{A7CB15B3-2CBC-4F39-8FC0-77AF50AC4C63}" dt="2020-09-02T18:19:23.062" v="238" actId="478"/>
          <ac:picMkLst>
            <pc:docMk/>
            <pc:sldMk cId="1277084090" sldId="302"/>
            <ac:picMk id="40" creationId="{00000000-0000-0000-0000-000000000000}"/>
          </ac:picMkLst>
        </pc:picChg>
        <pc:picChg chg="del">
          <ac:chgData name="Warda Moussadak" userId="6166c92f-760a-49a6-96f6-3ad88c36c324" providerId="ADAL" clId="{A7CB15B3-2CBC-4F39-8FC0-77AF50AC4C63}" dt="2020-09-02T18:19:23.062" v="238" actId="478"/>
          <ac:picMkLst>
            <pc:docMk/>
            <pc:sldMk cId="1277084090" sldId="302"/>
            <ac:picMk id="41" creationId="{00000000-0000-0000-0000-000000000000}"/>
          </ac:picMkLst>
        </pc:picChg>
        <pc:picChg chg="del">
          <ac:chgData name="Warda Moussadak" userId="6166c92f-760a-49a6-96f6-3ad88c36c324" providerId="ADAL" clId="{A7CB15B3-2CBC-4F39-8FC0-77AF50AC4C63}" dt="2020-09-02T18:19:23.062" v="238" actId="478"/>
          <ac:picMkLst>
            <pc:docMk/>
            <pc:sldMk cId="1277084090" sldId="302"/>
            <ac:picMk id="42" creationId="{00000000-0000-0000-0000-000000000000}"/>
          </ac:picMkLst>
        </pc:picChg>
        <pc:picChg chg="del">
          <ac:chgData name="Warda Moussadak" userId="6166c92f-760a-49a6-96f6-3ad88c36c324" providerId="ADAL" clId="{A7CB15B3-2CBC-4F39-8FC0-77AF50AC4C63}" dt="2020-09-02T18:19:23.062" v="238" actId="478"/>
          <ac:picMkLst>
            <pc:docMk/>
            <pc:sldMk cId="1277084090" sldId="302"/>
            <ac:picMk id="45" creationId="{00000000-0000-0000-0000-000000000000}"/>
          </ac:picMkLst>
        </pc:picChg>
        <pc:picChg chg="del">
          <ac:chgData name="Warda Moussadak" userId="6166c92f-760a-49a6-96f6-3ad88c36c324" providerId="ADAL" clId="{A7CB15B3-2CBC-4F39-8FC0-77AF50AC4C63}" dt="2020-09-02T18:19:23.062" v="238" actId="478"/>
          <ac:picMkLst>
            <pc:docMk/>
            <pc:sldMk cId="1277084090" sldId="302"/>
            <ac:picMk id="60" creationId="{00000000-0000-0000-0000-000000000000}"/>
          </ac:picMkLst>
        </pc:picChg>
        <pc:picChg chg="del">
          <ac:chgData name="Warda Moussadak" userId="6166c92f-760a-49a6-96f6-3ad88c36c324" providerId="ADAL" clId="{A7CB15B3-2CBC-4F39-8FC0-77AF50AC4C63}" dt="2020-09-02T18:19:23.062" v="238" actId="478"/>
          <ac:picMkLst>
            <pc:docMk/>
            <pc:sldMk cId="1277084090" sldId="302"/>
            <ac:picMk id="61" creationId="{00000000-0000-0000-0000-000000000000}"/>
          </ac:picMkLst>
        </pc:picChg>
        <pc:picChg chg="del">
          <ac:chgData name="Warda Moussadak" userId="6166c92f-760a-49a6-96f6-3ad88c36c324" providerId="ADAL" clId="{A7CB15B3-2CBC-4F39-8FC0-77AF50AC4C63}" dt="2020-09-02T18:19:23.062" v="238" actId="478"/>
          <ac:picMkLst>
            <pc:docMk/>
            <pc:sldMk cId="1277084090" sldId="302"/>
            <ac:picMk id="6148" creationId="{00000000-0000-0000-0000-000000000000}"/>
          </ac:picMkLst>
        </pc:picChg>
        <pc:cxnChg chg="del">
          <ac:chgData name="Warda Moussadak" userId="6166c92f-760a-49a6-96f6-3ad88c36c324" providerId="ADAL" clId="{A7CB15B3-2CBC-4F39-8FC0-77AF50AC4C63}" dt="2020-09-02T18:19:23.062" v="238" actId="478"/>
          <ac:cxnSpMkLst>
            <pc:docMk/>
            <pc:sldMk cId="1277084090" sldId="302"/>
            <ac:cxnSpMk id="7" creationId="{00000000-0000-0000-0000-000000000000}"/>
          </ac:cxnSpMkLst>
        </pc:cxnChg>
        <pc:cxnChg chg="del">
          <ac:chgData name="Warda Moussadak" userId="6166c92f-760a-49a6-96f6-3ad88c36c324" providerId="ADAL" clId="{A7CB15B3-2CBC-4F39-8FC0-77AF50AC4C63}" dt="2020-09-02T18:19:23.062" v="238" actId="478"/>
          <ac:cxnSpMkLst>
            <pc:docMk/>
            <pc:sldMk cId="1277084090" sldId="302"/>
            <ac:cxnSpMk id="10" creationId="{00000000-0000-0000-0000-000000000000}"/>
          </ac:cxnSpMkLst>
        </pc:cxnChg>
        <pc:cxnChg chg="del">
          <ac:chgData name="Warda Moussadak" userId="6166c92f-760a-49a6-96f6-3ad88c36c324" providerId="ADAL" clId="{A7CB15B3-2CBC-4F39-8FC0-77AF50AC4C63}" dt="2020-09-02T18:19:23.062" v="238" actId="478"/>
          <ac:cxnSpMkLst>
            <pc:docMk/>
            <pc:sldMk cId="1277084090" sldId="302"/>
            <ac:cxnSpMk id="12" creationId="{00000000-0000-0000-0000-000000000000}"/>
          </ac:cxnSpMkLst>
        </pc:cxnChg>
        <pc:cxnChg chg="del">
          <ac:chgData name="Warda Moussadak" userId="6166c92f-760a-49a6-96f6-3ad88c36c324" providerId="ADAL" clId="{A7CB15B3-2CBC-4F39-8FC0-77AF50AC4C63}" dt="2020-09-02T18:19:23.062" v="238" actId="478"/>
          <ac:cxnSpMkLst>
            <pc:docMk/>
            <pc:sldMk cId="1277084090" sldId="302"/>
            <ac:cxnSpMk id="15" creationId="{00000000-0000-0000-0000-000000000000}"/>
          </ac:cxnSpMkLst>
        </pc:cxnChg>
        <pc:cxnChg chg="del">
          <ac:chgData name="Warda Moussadak" userId="6166c92f-760a-49a6-96f6-3ad88c36c324" providerId="ADAL" clId="{A7CB15B3-2CBC-4F39-8FC0-77AF50AC4C63}" dt="2020-09-02T18:19:23.062" v="238" actId="478"/>
          <ac:cxnSpMkLst>
            <pc:docMk/>
            <pc:sldMk cId="1277084090" sldId="302"/>
            <ac:cxnSpMk id="17" creationId="{00000000-0000-0000-0000-000000000000}"/>
          </ac:cxnSpMkLst>
        </pc:cxnChg>
        <pc:cxnChg chg="del">
          <ac:chgData name="Warda Moussadak" userId="6166c92f-760a-49a6-96f6-3ad88c36c324" providerId="ADAL" clId="{A7CB15B3-2CBC-4F39-8FC0-77AF50AC4C63}" dt="2020-09-02T18:19:23.062" v="238" actId="478"/>
          <ac:cxnSpMkLst>
            <pc:docMk/>
            <pc:sldMk cId="1277084090" sldId="302"/>
            <ac:cxnSpMk id="18" creationId="{00000000-0000-0000-0000-000000000000}"/>
          </ac:cxnSpMkLst>
        </pc:cxnChg>
        <pc:cxnChg chg="del">
          <ac:chgData name="Warda Moussadak" userId="6166c92f-760a-49a6-96f6-3ad88c36c324" providerId="ADAL" clId="{A7CB15B3-2CBC-4F39-8FC0-77AF50AC4C63}" dt="2020-09-02T18:19:23.062" v="238" actId="478"/>
          <ac:cxnSpMkLst>
            <pc:docMk/>
            <pc:sldMk cId="1277084090" sldId="302"/>
            <ac:cxnSpMk id="20" creationId="{00000000-0000-0000-0000-000000000000}"/>
          </ac:cxnSpMkLst>
        </pc:cxnChg>
        <pc:cxnChg chg="del">
          <ac:chgData name="Warda Moussadak" userId="6166c92f-760a-49a6-96f6-3ad88c36c324" providerId="ADAL" clId="{A7CB15B3-2CBC-4F39-8FC0-77AF50AC4C63}" dt="2020-09-02T18:19:23.062" v="238" actId="478"/>
          <ac:cxnSpMkLst>
            <pc:docMk/>
            <pc:sldMk cId="1277084090" sldId="302"/>
            <ac:cxnSpMk id="22" creationId="{00000000-0000-0000-0000-000000000000}"/>
          </ac:cxnSpMkLst>
        </pc:cxnChg>
        <pc:cxnChg chg="del">
          <ac:chgData name="Warda Moussadak" userId="6166c92f-760a-49a6-96f6-3ad88c36c324" providerId="ADAL" clId="{A7CB15B3-2CBC-4F39-8FC0-77AF50AC4C63}" dt="2020-09-02T18:19:23.062" v="238" actId="478"/>
          <ac:cxnSpMkLst>
            <pc:docMk/>
            <pc:sldMk cId="1277084090" sldId="302"/>
            <ac:cxnSpMk id="34" creationId="{00000000-0000-0000-0000-000000000000}"/>
          </ac:cxnSpMkLst>
        </pc:cxnChg>
        <pc:cxnChg chg="del">
          <ac:chgData name="Warda Moussadak" userId="6166c92f-760a-49a6-96f6-3ad88c36c324" providerId="ADAL" clId="{A7CB15B3-2CBC-4F39-8FC0-77AF50AC4C63}" dt="2020-09-02T18:19:23.062" v="238" actId="478"/>
          <ac:cxnSpMkLst>
            <pc:docMk/>
            <pc:sldMk cId="1277084090" sldId="302"/>
            <ac:cxnSpMk id="59" creationId="{00000000-0000-0000-0000-000000000000}"/>
          </ac:cxnSpMkLst>
        </pc:cxnChg>
        <pc:cxnChg chg="del">
          <ac:chgData name="Warda Moussadak" userId="6166c92f-760a-49a6-96f6-3ad88c36c324" providerId="ADAL" clId="{A7CB15B3-2CBC-4F39-8FC0-77AF50AC4C63}" dt="2020-09-02T18:19:23.062" v="238" actId="478"/>
          <ac:cxnSpMkLst>
            <pc:docMk/>
            <pc:sldMk cId="1277084090" sldId="302"/>
            <ac:cxnSpMk id="68" creationId="{00000000-0000-0000-0000-000000000000}"/>
          </ac:cxnSpMkLst>
        </pc:cxnChg>
      </pc:sldChg>
      <pc:sldChg chg="addSp delSp modSp add modTransition">
        <pc:chgData name="Warda Moussadak" userId="6166c92f-760a-49a6-96f6-3ad88c36c324" providerId="ADAL" clId="{A7CB15B3-2CBC-4F39-8FC0-77AF50AC4C63}" dt="2020-09-02T18:47:47.638" v="774" actId="1035"/>
        <pc:sldMkLst>
          <pc:docMk/>
          <pc:sldMk cId="3166242924" sldId="303"/>
        </pc:sldMkLst>
        <pc:spChg chg="del">
          <ac:chgData name="Warda Moussadak" userId="6166c92f-760a-49a6-96f6-3ad88c36c324" providerId="ADAL" clId="{A7CB15B3-2CBC-4F39-8FC0-77AF50AC4C63}" dt="2020-09-02T18:21:37.669" v="255" actId="478"/>
          <ac:spMkLst>
            <pc:docMk/>
            <pc:sldMk cId="3166242924" sldId="303"/>
            <ac:spMk id="3" creationId="{7E24617A-2B0E-48D5-8E42-910FAC95535F}"/>
          </ac:spMkLst>
        </pc:spChg>
        <pc:spChg chg="add mod">
          <ac:chgData name="Warda Moussadak" userId="6166c92f-760a-49a6-96f6-3ad88c36c324" providerId="ADAL" clId="{A7CB15B3-2CBC-4F39-8FC0-77AF50AC4C63}" dt="2020-09-02T18:47:47.638" v="774" actId="1035"/>
          <ac:spMkLst>
            <pc:docMk/>
            <pc:sldMk cId="3166242924" sldId="303"/>
            <ac:spMk id="5" creationId="{07DEED53-5374-4464-A914-4DA81BBC2987}"/>
          </ac:spMkLst>
        </pc:spChg>
        <pc:spChg chg="add mod">
          <ac:chgData name="Warda Moussadak" userId="6166c92f-760a-49a6-96f6-3ad88c36c324" providerId="ADAL" clId="{A7CB15B3-2CBC-4F39-8FC0-77AF50AC4C63}" dt="2020-09-02T18:47:47.638" v="774" actId="1035"/>
          <ac:spMkLst>
            <pc:docMk/>
            <pc:sldMk cId="3166242924" sldId="303"/>
            <ac:spMk id="6" creationId="{4938EC47-24F1-4CB3-A563-BF680AD04DF4}"/>
          </ac:spMkLst>
        </pc:spChg>
        <pc:spChg chg="add mod">
          <ac:chgData name="Warda Moussadak" userId="6166c92f-760a-49a6-96f6-3ad88c36c324" providerId="ADAL" clId="{A7CB15B3-2CBC-4F39-8FC0-77AF50AC4C63}" dt="2020-09-02T18:26:57.417" v="564" actId="20577"/>
          <ac:spMkLst>
            <pc:docMk/>
            <pc:sldMk cId="3166242924" sldId="303"/>
            <ac:spMk id="7" creationId="{671F309E-95B5-4411-BA17-51C39F35E051}"/>
          </ac:spMkLst>
        </pc:spChg>
        <pc:spChg chg="mod">
          <ac:chgData name="Warda Moussadak" userId="6166c92f-760a-49a6-96f6-3ad88c36c324" providerId="ADAL" clId="{A7CB15B3-2CBC-4F39-8FC0-77AF50AC4C63}" dt="2020-09-02T18:29:48.493" v="612" actId="6549"/>
          <ac:spMkLst>
            <pc:docMk/>
            <pc:sldMk cId="3166242924" sldId="303"/>
            <ac:spMk id="48" creationId="{00000000-0000-0000-0000-000000000000}"/>
          </ac:spMkLst>
        </pc:spChg>
        <pc:spChg chg="del">
          <ac:chgData name="Warda Moussadak" userId="6166c92f-760a-49a6-96f6-3ad88c36c324" providerId="ADAL" clId="{A7CB15B3-2CBC-4F39-8FC0-77AF50AC4C63}" dt="2020-09-02T18:21:42.237" v="257" actId="26606"/>
          <ac:spMkLst>
            <pc:docMk/>
            <pc:sldMk cId="3166242924" sldId="303"/>
            <ac:spMk id="53" creationId="{53F29798-D584-4792-9B62-3F5F5C36D619}"/>
          </ac:spMkLst>
        </pc:spChg>
        <pc:spChg chg="add">
          <ac:chgData name="Warda Moussadak" userId="6166c92f-760a-49a6-96f6-3ad88c36c324" providerId="ADAL" clId="{A7CB15B3-2CBC-4F39-8FC0-77AF50AC4C63}" dt="2020-09-02T18:21:42.237" v="257" actId="26606"/>
          <ac:spMkLst>
            <pc:docMk/>
            <pc:sldMk cId="3166242924" sldId="303"/>
            <ac:spMk id="58" creationId="{53F29798-D584-4792-9B62-3F5F5C36D619}"/>
          </ac:spMkLst>
        </pc:spChg>
        <pc:picChg chg="del">
          <ac:chgData name="Warda Moussadak" userId="6166c92f-760a-49a6-96f6-3ad88c36c324" providerId="ADAL" clId="{A7CB15B3-2CBC-4F39-8FC0-77AF50AC4C63}" dt="2020-09-02T18:21:34.014" v="254" actId="478"/>
          <ac:picMkLst>
            <pc:docMk/>
            <pc:sldMk cId="3166242924" sldId="303"/>
            <ac:picMk id="2" creationId="{1BE4D100-5350-4E81-886B-72C3AE35AA1D}"/>
          </ac:picMkLst>
        </pc:picChg>
        <pc:picChg chg="add mod">
          <ac:chgData name="Warda Moussadak" userId="6166c92f-760a-49a6-96f6-3ad88c36c324" providerId="ADAL" clId="{A7CB15B3-2CBC-4F39-8FC0-77AF50AC4C63}" dt="2020-09-02T18:25:05.821" v="377" actId="1076"/>
          <ac:picMkLst>
            <pc:docMk/>
            <pc:sldMk cId="3166242924" sldId="303"/>
            <ac:picMk id="4" creationId="{615E9782-4A8F-4305-813B-26E7EFB1073B}"/>
          </ac:picMkLst>
        </pc:picChg>
      </pc:sldChg>
      <pc:sldMasterChg chg="modTransition modSldLayout">
        <pc:chgData name="Warda Moussadak" userId="6166c92f-760a-49a6-96f6-3ad88c36c324" providerId="ADAL" clId="{A7CB15B3-2CBC-4F39-8FC0-77AF50AC4C63}" dt="2020-09-02T18:44:41.813" v="742"/>
        <pc:sldMasterMkLst>
          <pc:docMk/>
          <pc:sldMasterMk cId="2262391030" sldId="2147483648"/>
        </pc:sldMasterMkLst>
        <pc:sldLayoutChg chg="modTransition">
          <pc:chgData name="Warda Moussadak" userId="6166c92f-760a-49a6-96f6-3ad88c36c324" providerId="ADAL" clId="{A7CB15B3-2CBC-4F39-8FC0-77AF50AC4C63}" dt="2020-09-02T18:44:41.813" v="742"/>
          <pc:sldLayoutMkLst>
            <pc:docMk/>
            <pc:sldMasterMk cId="2262391030" sldId="2147483648"/>
            <pc:sldLayoutMk cId="4020271960" sldId="2147483649"/>
          </pc:sldLayoutMkLst>
        </pc:sldLayoutChg>
        <pc:sldLayoutChg chg="modTransition">
          <pc:chgData name="Warda Moussadak" userId="6166c92f-760a-49a6-96f6-3ad88c36c324" providerId="ADAL" clId="{A7CB15B3-2CBC-4F39-8FC0-77AF50AC4C63}" dt="2020-09-02T18:44:41.813" v="742"/>
          <pc:sldLayoutMkLst>
            <pc:docMk/>
            <pc:sldMasterMk cId="2262391030" sldId="2147483648"/>
            <pc:sldLayoutMk cId="3585072356" sldId="2147483650"/>
          </pc:sldLayoutMkLst>
        </pc:sldLayoutChg>
        <pc:sldLayoutChg chg="modTransition">
          <pc:chgData name="Warda Moussadak" userId="6166c92f-760a-49a6-96f6-3ad88c36c324" providerId="ADAL" clId="{A7CB15B3-2CBC-4F39-8FC0-77AF50AC4C63}" dt="2020-09-02T18:44:41.813" v="742"/>
          <pc:sldLayoutMkLst>
            <pc:docMk/>
            <pc:sldMasterMk cId="2262391030" sldId="2147483648"/>
            <pc:sldLayoutMk cId="152651822" sldId="2147483651"/>
          </pc:sldLayoutMkLst>
        </pc:sldLayoutChg>
        <pc:sldLayoutChg chg="modTransition">
          <pc:chgData name="Warda Moussadak" userId="6166c92f-760a-49a6-96f6-3ad88c36c324" providerId="ADAL" clId="{A7CB15B3-2CBC-4F39-8FC0-77AF50AC4C63}" dt="2020-09-02T18:44:41.813" v="742"/>
          <pc:sldLayoutMkLst>
            <pc:docMk/>
            <pc:sldMasterMk cId="2262391030" sldId="2147483648"/>
            <pc:sldLayoutMk cId="1985748414" sldId="2147483652"/>
          </pc:sldLayoutMkLst>
        </pc:sldLayoutChg>
        <pc:sldLayoutChg chg="modTransition">
          <pc:chgData name="Warda Moussadak" userId="6166c92f-760a-49a6-96f6-3ad88c36c324" providerId="ADAL" clId="{A7CB15B3-2CBC-4F39-8FC0-77AF50AC4C63}" dt="2020-09-02T18:44:41.813" v="742"/>
          <pc:sldLayoutMkLst>
            <pc:docMk/>
            <pc:sldMasterMk cId="2262391030" sldId="2147483648"/>
            <pc:sldLayoutMk cId="3530272712" sldId="2147483653"/>
          </pc:sldLayoutMkLst>
        </pc:sldLayoutChg>
        <pc:sldLayoutChg chg="modTransition">
          <pc:chgData name="Warda Moussadak" userId="6166c92f-760a-49a6-96f6-3ad88c36c324" providerId="ADAL" clId="{A7CB15B3-2CBC-4F39-8FC0-77AF50AC4C63}" dt="2020-09-02T18:44:41.813" v="742"/>
          <pc:sldLayoutMkLst>
            <pc:docMk/>
            <pc:sldMasterMk cId="2262391030" sldId="2147483648"/>
            <pc:sldLayoutMk cId="3388999510" sldId="2147483654"/>
          </pc:sldLayoutMkLst>
        </pc:sldLayoutChg>
        <pc:sldLayoutChg chg="modTransition">
          <pc:chgData name="Warda Moussadak" userId="6166c92f-760a-49a6-96f6-3ad88c36c324" providerId="ADAL" clId="{A7CB15B3-2CBC-4F39-8FC0-77AF50AC4C63}" dt="2020-09-02T18:44:41.813" v="742"/>
          <pc:sldLayoutMkLst>
            <pc:docMk/>
            <pc:sldMasterMk cId="2262391030" sldId="2147483648"/>
            <pc:sldLayoutMk cId="2913259082" sldId="2147483655"/>
          </pc:sldLayoutMkLst>
        </pc:sldLayoutChg>
        <pc:sldLayoutChg chg="modTransition">
          <pc:chgData name="Warda Moussadak" userId="6166c92f-760a-49a6-96f6-3ad88c36c324" providerId="ADAL" clId="{A7CB15B3-2CBC-4F39-8FC0-77AF50AC4C63}" dt="2020-09-02T18:44:41.813" v="742"/>
          <pc:sldLayoutMkLst>
            <pc:docMk/>
            <pc:sldMasterMk cId="2262391030" sldId="2147483648"/>
            <pc:sldLayoutMk cId="1392992679" sldId="2147483656"/>
          </pc:sldLayoutMkLst>
        </pc:sldLayoutChg>
        <pc:sldLayoutChg chg="modTransition">
          <pc:chgData name="Warda Moussadak" userId="6166c92f-760a-49a6-96f6-3ad88c36c324" providerId="ADAL" clId="{A7CB15B3-2CBC-4F39-8FC0-77AF50AC4C63}" dt="2020-09-02T18:44:41.813" v="742"/>
          <pc:sldLayoutMkLst>
            <pc:docMk/>
            <pc:sldMasterMk cId="2262391030" sldId="2147483648"/>
            <pc:sldLayoutMk cId="3409123237" sldId="2147483657"/>
          </pc:sldLayoutMkLst>
        </pc:sldLayoutChg>
        <pc:sldLayoutChg chg="modTransition">
          <pc:chgData name="Warda Moussadak" userId="6166c92f-760a-49a6-96f6-3ad88c36c324" providerId="ADAL" clId="{A7CB15B3-2CBC-4F39-8FC0-77AF50AC4C63}" dt="2020-09-02T18:44:41.813" v="742"/>
          <pc:sldLayoutMkLst>
            <pc:docMk/>
            <pc:sldMasterMk cId="2262391030" sldId="2147483648"/>
            <pc:sldLayoutMk cId="230857322" sldId="2147483658"/>
          </pc:sldLayoutMkLst>
        </pc:sldLayoutChg>
        <pc:sldLayoutChg chg="modTransition">
          <pc:chgData name="Warda Moussadak" userId="6166c92f-760a-49a6-96f6-3ad88c36c324" providerId="ADAL" clId="{A7CB15B3-2CBC-4F39-8FC0-77AF50AC4C63}" dt="2020-09-02T18:44:41.813" v="742"/>
          <pc:sldLayoutMkLst>
            <pc:docMk/>
            <pc:sldMasterMk cId="2262391030" sldId="2147483648"/>
            <pc:sldLayoutMk cId="2228745229"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32C204C8-0271-40E6-B7D7-9A105A8D9E86}" type="datetimeFigureOut">
              <a:rPr lang="fr-FR" smtClean="0"/>
              <a:t>02/09/2020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AB56F8-4E6B-4FE6-A83A-6FF9AC575595}" type="slidenum">
              <a:rPr lang="fr-FR" smtClean="0"/>
              <a:t>‹N°›</a:t>
            </a:fld>
            <a:endParaRPr lang="fr-FR"/>
          </a:p>
        </p:txBody>
      </p:sp>
    </p:spTree>
    <p:extLst>
      <p:ext uri="{BB962C8B-B14F-4D97-AF65-F5344CB8AC3E}">
        <p14:creationId xmlns:p14="http://schemas.microsoft.com/office/powerpoint/2010/main" val="4020271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2C204C8-0271-40E6-B7D7-9A105A8D9E86}" type="datetimeFigureOut">
              <a:rPr lang="fr-FR" smtClean="0"/>
              <a:t>02/09/2020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AB56F8-4E6B-4FE6-A83A-6FF9AC575595}" type="slidenum">
              <a:rPr lang="fr-FR" smtClean="0"/>
              <a:t>‹N°›</a:t>
            </a:fld>
            <a:endParaRPr lang="fr-FR"/>
          </a:p>
        </p:txBody>
      </p:sp>
    </p:spTree>
    <p:extLst>
      <p:ext uri="{BB962C8B-B14F-4D97-AF65-F5344CB8AC3E}">
        <p14:creationId xmlns:p14="http://schemas.microsoft.com/office/powerpoint/2010/main" val="23085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2C204C8-0271-40E6-B7D7-9A105A8D9E86}" type="datetimeFigureOut">
              <a:rPr lang="fr-FR" smtClean="0"/>
              <a:t>02/09/2020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AB56F8-4E6B-4FE6-A83A-6FF9AC575595}" type="slidenum">
              <a:rPr lang="fr-FR" smtClean="0"/>
              <a:t>‹N°›</a:t>
            </a:fld>
            <a:endParaRPr lang="fr-FR"/>
          </a:p>
        </p:txBody>
      </p:sp>
    </p:spTree>
    <p:extLst>
      <p:ext uri="{BB962C8B-B14F-4D97-AF65-F5344CB8AC3E}">
        <p14:creationId xmlns:p14="http://schemas.microsoft.com/office/powerpoint/2010/main" val="2228745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2C204C8-0271-40E6-B7D7-9A105A8D9E86}" type="datetimeFigureOut">
              <a:rPr lang="fr-FR" smtClean="0"/>
              <a:t>02/09/2020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AB56F8-4E6B-4FE6-A83A-6FF9AC575595}" type="slidenum">
              <a:rPr lang="fr-FR" smtClean="0"/>
              <a:t>‹N°›</a:t>
            </a:fld>
            <a:endParaRPr lang="fr-FR"/>
          </a:p>
        </p:txBody>
      </p:sp>
    </p:spTree>
    <p:extLst>
      <p:ext uri="{BB962C8B-B14F-4D97-AF65-F5344CB8AC3E}">
        <p14:creationId xmlns:p14="http://schemas.microsoft.com/office/powerpoint/2010/main" val="3585072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32C204C8-0271-40E6-B7D7-9A105A8D9E86}" type="datetimeFigureOut">
              <a:rPr lang="fr-FR" smtClean="0"/>
              <a:t>02/09/2020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AB56F8-4E6B-4FE6-A83A-6FF9AC575595}" type="slidenum">
              <a:rPr lang="fr-FR" smtClean="0"/>
              <a:t>‹N°›</a:t>
            </a:fld>
            <a:endParaRPr lang="fr-FR"/>
          </a:p>
        </p:txBody>
      </p:sp>
    </p:spTree>
    <p:extLst>
      <p:ext uri="{BB962C8B-B14F-4D97-AF65-F5344CB8AC3E}">
        <p14:creationId xmlns:p14="http://schemas.microsoft.com/office/powerpoint/2010/main" val="152651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2C204C8-0271-40E6-B7D7-9A105A8D9E86}" type="datetimeFigureOut">
              <a:rPr lang="fr-FR" smtClean="0"/>
              <a:t>02/09/2020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BAB56F8-4E6B-4FE6-A83A-6FF9AC575595}" type="slidenum">
              <a:rPr lang="fr-FR" smtClean="0"/>
              <a:t>‹N°›</a:t>
            </a:fld>
            <a:endParaRPr lang="fr-FR"/>
          </a:p>
        </p:txBody>
      </p:sp>
    </p:spTree>
    <p:extLst>
      <p:ext uri="{BB962C8B-B14F-4D97-AF65-F5344CB8AC3E}">
        <p14:creationId xmlns:p14="http://schemas.microsoft.com/office/powerpoint/2010/main" val="1985748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2C204C8-0271-40E6-B7D7-9A105A8D9E86}" type="datetimeFigureOut">
              <a:rPr lang="fr-FR" smtClean="0"/>
              <a:t>02/09/2020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BAB56F8-4E6B-4FE6-A83A-6FF9AC575595}" type="slidenum">
              <a:rPr lang="fr-FR" smtClean="0"/>
              <a:t>‹N°›</a:t>
            </a:fld>
            <a:endParaRPr lang="fr-FR"/>
          </a:p>
        </p:txBody>
      </p:sp>
    </p:spTree>
    <p:extLst>
      <p:ext uri="{BB962C8B-B14F-4D97-AF65-F5344CB8AC3E}">
        <p14:creationId xmlns:p14="http://schemas.microsoft.com/office/powerpoint/2010/main" val="3530272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2C204C8-0271-40E6-B7D7-9A105A8D9E86}" type="datetimeFigureOut">
              <a:rPr lang="fr-FR" smtClean="0"/>
              <a:t>02/09/2020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BAB56F8-4E6B-4FE6-A83A-6FF9AC575595}" type="slidenum">
              <a:rPr lang="fr-FR" smtClean="0"/>
              <a:t>‹N°›</a:t>
            </a:fld>
            <a:endParaRPr lang="fr-FR"/>
          </a:p>
        </p:txBody>
      </p:sp>
    </p:spTree>
    <p:extLst>
      <p:ext uri="{BB962C8B-B14F-4D97-AF65-F5344CB8AC3E}">
        <p14:creationId xmlns:p14="http://schemas.microsoft.com/office/powerpoint/2010/main" val="338899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2C204C8-0271-40E6-B7D7-9A105A8D9E86}" type="datetimeFigureOut">
              <a:rPr lang="fr-FR" smtClean="0"/>
              <a:t>02/09/2020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BAB56F8-4E6B-4FE6-A83A-6FF9AC575595}" type="slidenum">
              <a:rPr lang="fr-FR" smtClean="0"/>
              <a:t>‹N°›</a:t>
            </a:fld>
            <a:endParaRPr lang="fr-FR"/>
          </a:p>
        </p:txBody>
      </p:sp>
    </p:spTree>
    <p:extLst>
      <p:ext uri="{BB962C8B-B14F-4D97-AF65-F5344CB8AC3E}">
        <p14:creationId xmlns:p14="http://schemas.microsoft.com/office/powerpoint/2010/main" val="2913259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2C204C8-0271-40E6-B7D7-9A105A8D9E86}" type="datetimeFigureOut">
              <a:rPr lang="fr-FR" smtClean="0"/>
              <a:t>02/09/2020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BAB56F8-4E6B-4FE6-A83A-6FF9AC575595}" type="slidenum">
              <a:rPr lang="fr-FR" smtClean="0"/>
              <a:t>‹N°›</a:t>
            </a:fld>
            <a:endParaRPr lang="fr-FR"/>
          </a:p>
        </p:txBody>
      </p:sp>
    </p:spTree>
    <p:extLst>
      <p:ext uri="{BB962C8B-B14F-4D97-AF65-F5344CB8AC3E}">
        <p14:creationId xmlns:p14="http://schemas.microsoft.com/office/powerpoint/2010/main" val="1392992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2C204C8-0271-40E6-B7D7-9A105A8D9E86}" type="datetimeFigureOut">
              <a:rPr lang="fr-FR" smtClean="0"/>
              <a:t>02/09/2020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BAB56F8-4E6B-4FE6-A83A-6FF9AC575595}" type="slidenum">
              <a:rPr lang="fr-FR" smtClean="0"/>
              <a:t>‹N°›</a:t>
            </a:fld>
            <a:endParaRPr lang="fr-FR"/>
          </a:p>
        </p:txBody>
      </p:sp>
    </p:spTree>
    <p:extLst>
      <p:ext uri="{BB962C8B-B14F-4D97-AF65-F5344CB8AC3E}">
        <p14:creationId xmlns:p14="http://schemas.microsoft.com/office/powerpoint/2010/main" val="3409123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204C8-0271-40E6-B7D7-9A105A8D9E86}" type="datetimeFigureOut">
              <a:rPr lang="fr-FR" smtClean="0"/>
              <a:t>02/09/2020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AB56F8-4E6B-4FE6-A83A-6FF9AC575595}" type="slidenum">
              <a:rPr lang="fr-FR" smtClean="0"/>
              <a:t>‹N°›</a:t>
            </a:fld>
            <a:endParaRPr lang="fr-FR"/>
          </a:p>
        </p:txBody>
      </p:sp>
    </p:spTree>
    <p:extLst>
      <p:ext uri="{BB962C8B-B14F-4D97-AF65-F5344CB8AC3E}">
        <p14:creationId xmlns:p14="http://schemas.microsoft.com/office/powerpoint/2010/main" val="2262391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4.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png"/><Relationship Id="rId10" Type="http://schemas.openxmlformats.org/officeDocument/2006/relationships/image" Target="../media/image34.png"/><Relationship Id="rId4" Type="http://schemas.openxmlformats.org/officeDocument/2006/relationships/image" Target="../media/image5.png"/><Relationship Id="rId9" Type="http://schemas.openxmlformats.org/officeDocument/2006/relationships/image" Target="../media/image33.png"/><Relationship Id="rId1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14774" y="2811192"/>
            <a:ext cx="6949714" cy="2226392"/>
          </a:xfrm>
        </p:spPr>
        <p:txBody>
          <a:bodyPr>
            <a:noAutofit/>
          </a:bodyPr>
          <a:lstStyle/>
          <a:p>
            <a:r>
              <a:rPr lang="en-CA" sz="4000" dirty="0">
                <a:solidFill>
                  <a:schemeClr val="bg1">
                    <a:lumMod val="65000"/>
                  </a:schemeClr>
                </a:solidFill>
                <a:latin typeface="Arial Rounded MT Bold" panose="020F0704030504030204" pitchFamily="34" charset="0"/>
              </a:rPr>
              <a:t>Application Web de </a:t>
            </a:r>
            <a:r>
              <a:rPr lang="en-CA" sz="4000" dirty="0" err="1">
                <a:solidFill>
                  <a:schemeClr val="bg1">
                    <a:lumMod val="65000"/>
                  </a:schemeClr>
                </a:solidFill>
                <a:latin typeface="Arial Rounded MT Bold" panose="020F0704030504030204" pitchFamily="34" charset="0"/>
              </a:rPr>
              <a:t>gestion</a:t>
            </a:r>
            <a:r>
              <a:rPr lang="en-CA" sz="4000" dirty="0">
                <a:solidFill>
                  <a:schemeClr val="bg1">
                    <a:lumMod val="65000"/>
                  </a:schemeClr>
                </a:solidFill>
                <a:latin typeface="Arial Rounded MT Bold" panose="020F0704030504030204" pitchFamily="34" charset="0"/>
              </a:rPr>
              <a:t> de </a:t>
            </a:r>
            <a:r>
              <a:rPr lang="en-CA" sz="4000" dirty="0" err="1">
                <a:solidFill>
                  <a:schemeClr val="bg1">
                    <a:lumMod val="65000"/>
                  </a:schemeClr>
                </a:solidFill>
                <a:latin typeface="Arial Rounded MT Bold" panose="020F0704030504030204" pitchFamily="34" charset="0"/>
              </a:rPr>
              <a:t>recherche</a:t>
            </a:r>
            <a:r>
              <a:rPr lang="en-CA" sz="4000" dirty="0">
                <a:solidFill>
                  <a:schemeClr val="bg1">
                    <a:lumMod val="65000"/>
                  </a:schemeClr>
                </a:solidFill>
                <a:latin typeface="Arial Rounded MT Bold" panose="020F0704030504030204" pitchFamily="34" charset="0"/>
              </a:rPr>
              <a:t> et </a:t>
            </a:r>
            <a:r>
              <a:rPr lang="en-CA" sz="4000" dirty="0" err="1">
                <a:solidFill>
                  <a:schemeClr val="bg1">
                    <a:lumMod val="65000"/>
                  </a:schemeClr>
                </a:solidFill>
                <a:latin typeface="Arial Rounded MT Bold" panose="020F0704030504030204" pitchFamily="34" charset="0"/>
              </a:rPr>
              <a:t>suivi</a:t>
            </a:r>
            <a:r>
              <a:rPr lang="en-CA" sz="4000" dirty="0">
                <a:solidFill>
                  <a:schemeClr val="bg1">
                    <a:lumMod val="65000"/>
                  </a:schemeClr>
                </a:solidFill>
                <a:latin typeface="Arial Rounded MT Bold" panose="020F0704030504030204" pitchFamily="34" charset="0"/>
              </a:rPr>
              <a:t> de stage </a:t>
            </a:r>
            <a:r>
              <a:rPr lang="en-CA" sz="4000" dirty="0" err="1">
                <a:solidFill>
                  <a:schemeClr val="bg1">
                    <a:lumMod val="65000"/>
                  </a:schemeClr>
                </a:solidFill>
                <a:latin typeface="Arial Rounded MT Bold" panose="020F0704030504030204" pitchFamily="34" charset="0"/>
              </a:rPr>
              <a:t>collégial</a:t>
            </a:r>
            <a:endParaRPr lang="fr-FR" sz="4000" dirty="0">
              <a:solidFill>
                <a:schemeClr val="bg1">
                  <a:lumMod val="65000"/>
                </a:schemeClr>
              </a:solidFill>
              <a:latin typeface="Arial Rounded MT Bold" panose="020F0704030504030204" pitchFamily="34" charset="0"/>
            </a:endParaRPr>
          </a:p>
        </p:txBody>
      </p:sp>
      <p:pic>
        <p:nvPicPr>
          <p:cNvPr id="1026" name="Picture 2" descr="https://stages.clg.qc.ca/Images/UI/Stagemploi%20logo%20bleu%20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052736"/>
            <a:ext cx="6151154" cy="96964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766208" y="5229200"/>
            <a:ext cx="5792548" cy="1015663"/>
          </a:xfrm>
          <a:prstGeom prst="rect">
            <a:avLst/>
          </a:prstGeom>
          <a:noFill/>
        </p:spPr>
        <p:txBody>
          <a:bodyPr wrap="none" rtlCol="0">
            <a:spAutoFit/>
          </a:bodyPr>
          <a:lstStyle/>
          <a:p>
            <a:pPr algn="ctr"/>
            <a:r>
              <a:rPr lang="en-CA" dirty="0"/>
              <a:t>Conception et </a:t>
            </a:r>
            <a:r>
              <a:rPr lang="en-CA" dirty="0" err="1"/>
              <a:t>développement</a:t>
            </a:r>
            <a:r>
              <a:rPr lang="en-CA" dirty="0"/>
              <a:t> : Nicolas Chourot</a:t>
            </a:r>
          </a:p>
          <a:p>
            <a:pPr algn="ctr"/>
            <a:r>
              <a:rPr lang="en-CA" dirty="0" err="1"/>
              <a:t>Enseignante</a:t>
            </a:r>
            <a:r>
              <a:rPr lang="en-CA" dirty="0"/>
              <a:t> et </a:t>
            </a:r>
            <a:r>
              <a:rPr lang="en-CA" dirty="0" err="1"/>
              <a:t>coordinatrice</a:t>
            </a:r>
            <a:r>
              <a:rPr lang="en-CA" dirty="0"/>
              <a:t> des stages : Warda Moussadak</a:t>
            </a:r>
          </a:p>
          <a:p>
            <a:pPr algn="ctr"/>
            <a:r>
              <a:rPr lang="en-CA" sz="1200" dirty="0" err="1"/>
              <a:t>Département</a:t>
            </a:r>
            <a:r>
              <a:rPr lang="en-CA" sz="1200" dirty="0"/>
              <a:t> </a:t>
            </a:r>
            <a:r>
              <a:rPr lang="en-CA" sz="1200" dirty="0" err="1"/>
              <a:t>d’informatique</a:t>
            </a:r>
            <a:endParaRPr lang="en-CA" sz="1200" dirty="0"/>
          </a:p>
          <a:p>
            <a:pPr algn="ctr"/>
            <a:r>
              <a:rPr lang="en-CA" sz="1200" dirty="0"/>
              <a:t>Collège Lionel-</a:t>
            </a:r>
            <a:r>
              <a:rPr lang="en-CA" sz="1200" dirty="0" err="1"/>
              <a:t>Groulx</a:t>
            </a:r>
            <a:endParaRPr lang="fr-FR" sz="1200" dirty="0"/>
          </a:p>
        </p:txBody>
      </p:sp>
      <p:sp>
        <p:nvSpPr>
          <p:cNvPr id="7" name="Sous-titre 2"/>
          <p:cNvSpPr txBox="1">
            <a:spLocks/>
          </p:cNvSpPr>
          <p:nvPr/>
        </p:nvSpPr>
        <p:spPr>
          <a:xfrm>
            <a:off x="1187624" y="2780928"/>
            <a:ext cx="6949714" cy="22263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CA" sz="4000" dirty="0">
                <a:solidFill>
                  <a:schemeClr val="tx1">
                    <a:lumMod val="95000"/>
                    <a:lumOff val="5000"/>
                  </a:schemeClr>
                </a:solidFill>
                <a:latin typeface="Arial Rounded MT Bold" panose="020F0704030504030204" pitchFamily="34" charset="0"/>
              </a:rPr>
              <a:t>Application Web de </a:t>
            </a:r>
            <a:r>
              <a:rPr lang="en-CA" sz="4000" dirty="0" err="1">
                <a:solidFill>
                  <a:schemeClr val="tx1">
                    <a:lumMod val="95000"/>
                    <a:lumOff val="5000"/>
                  </a:schemeClr>
                </a:solidFill>
                <a:latin typeface="Arial Rounded MT Bold" panose="020F0704030504030204" pitchFamily="34" charset="0"/>
              </a:rPr>
              <a:t>gestion</a:t>
            </a:r>
            <a:r>
              <a:rPr lang="en-CA" sz="4000" dirty="0">
                <a:solidFill>
                  <a:schemeClr val="tx1">
                    <a:lumMod val="95000"/>
                    <a:lumOff val="5000"/>
                  </a:schemeClr>
                </a:solidFill>
                <a:latin typeface="Arial Rounded MT Bold" panose="020F0704030504030204" pitchFamily="34" charset="0"/>
              </a:rPr>
              <a:t> de </a:t>
            </a:r>
            <a:r>
              <a:rPr lang="en-CA" sz="4000" dirty="0" err="1">
                <a:solidFill>
                  <a:schemeClr val="tx1">
                    <a:lumMod val="95000"/>
                    <a:lumOff val="5000"/>
                  </a:schemeClr>
                </a:solidFill>
                <a:latin typeface="Arial Rounded MT Bold" panose="020F0704030504030204" pitchFamily="34" charset="0"/>
              </a:rPr>
              <a:t>recherche</a:t>
            </a:r>
            <a:r>
              <a:rPr lang="en-CA" sz="4000" dirty="0">
                <a:solidFill>
                  <a:schemeClr val="tx1">
                    <a:lumMod val="95000"/>
                    <a:lumOff val="5000"/>
                  </a:schemeClr>
                </a:solidFill>
                <a:latin typeface="Arial Rounded MT Bold" panose="020F0704030504030204" pitchFamily="34" charset="0"/>
              </a:rPr>
              <a:t> et </a:t>
            </a:r>
            <a:r>
              <a:rPr lang="en-CA" sz="4000" dirty="0" err="1">
                <a:solidFill>
                  <a:schemeClr val="tx1">
                    <a:lumMod val="95000"/>
                    <a:lumOff val="5000"/>
                  </a:schemeClr>
                </a:solidFill>
                <a:latin typeface="Arial Rounded MT Bold" panose="020F0704030504030204" pitchFamily="34" charset="0"/>
              </a:rPr>
              <a:t>suivi</a:t>
            </a:r>
            <a:r>
              <a:rPr lang="en-CA" sz="4000" dirty="0">
                <a:solidFill>
                  <a:schemeClr val="tx1">
                    <a:lumMod val="95000"/>
                    <a:lumOff val="5000"/>
                  </a:schemeClr>
                </a:solidFill>
                <a:latin typeface="Arial Rounded MT Bold" panose="020F0704030504030204" pitchFamily="34" charset="0"/>
              </a:rPr>
              <a:t> de stage </a:t>
            </a:r>
            <a:r>
              <a:rPr lang="en-CA" sz="4000" dirty="0" err="1">
                <a:solidFill>
                  <a:schemeClr val="tx1">
                    <a:lumMod val="95000"/>
                    <a:lumOff val="5000"/>
                  </a:schemeClr>
                </a:solidFill>
                <a:latin typeface="Arial Rounded MT Bold" panose="020F0704030504030204" pitchFamily="34" charset="0"/>
              </a:rPr>
              <a:t>collégial</a:t>
            </a:r>
            <a:endParaRPr lang="fr-FR" sz="4000" dirty="0">
              <a:solidFill>
                <a:schemeClr val="tx1">
                  <a:lumMod val="95000"/>
                  <a:lumOff val="5000"/>
                </a:schemeClr>
              </a:solidFill>
              <a:latin typeface="Arial Rounded MT Bold" panose="020F0704030504030204" pitchFamily="34" charset="0"/>
            </a:endParaRPr>
          </a:p>
        </p:txBody>
      </p:sp>
    </p:spTree>
    <p:extLst>
      <p:ext uri="{BB962C8B-B14F-4D97-AF65-F5344CB8AC3E}">
        <p14:creationId xmlns:p14="http://schemas.microsoft.com/office/powerpoint/2010/main" val="3680532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Autofit/>
          </a:bodyPr>
          <a:lstStyle/>
          <a:p>
            <a:pPr algn="l"/>
            <a:r>
              <a:rPr lang="en-CA" sz="3200" b="1" dirty="0">
                <a:solidFill>
                  <a:srgbClr val="C00000"/>
                </a:solidFill>
              </a:rPr>
              <a:t>Important! </a:t>
            </a:r>
            <a:br>
              <a:rPr lang="en-CA" sz="2400" dirty="0"/>
            </a:br>
            <a:r>
              <a:rPr lang="en-CA" sz="1600" b="1" dirty="0" err="1"/>
              <a:t>Vous</a:t>
            </a:r>
            <a:r>
              <a:rPr lang="en-CA" sz="1600" b="1" dirty="0"/>
              <a:t> </a:t>
            </a:r>
            <a:r>
              <a:rPr lang="en-CA" sz="1600" b="1" dirty="0" err="1"/>
              <a:t>serez</a:t>
            </a:r>
            <a:r>
              <a:rPr lang="en-CA" sz="1600" b="1" dirty="0"/>
              <a:t> </a:t>
            </a:r>
            <a:r>
              <a:rPr lang="en-CA" sz="1600" b="1" dirty="0" err="1"/>
              <a:t>inscrit</a:t>
            </a:r>
            <a:r>
              <a:rPr lang="en-CA" sz="1600" b="1" dirty="0"/>
              <a:t> au stage par le </a:t>
            </a:r>
            <a:r>
              <a:rPr lang="en-CA" sz="1600" b="1" dirty="0" err="1"/>
              <a:t>coordonnateur</a:t>
            </a:r>
            <a:r>
              <a:rPr lang="en-CA" sz="1600" b="1" dirty="0"/>
              <a:t> après </a:t>
            </a:r>
            <a:r>
              <a:rPr lang="en-CA" sz="1600" b="1" dirty="0" err="1"/>
              <a:t>avoir</a:t>
            </a:r>
            <a:r>
              <a:rPr lang="en-CA" sz="1600" b="1" dirty="0"/>
              <a:t> </a:t>
            </a:r>
            <a:r>
              <a:rPr lang="en-CA" sz="1600" b="1" dirty="0" err="1"/>
              <a:t>rempli</a:t>
            </a:r>
            <a:r>
              <a:rPr lang="en-CA" sz="1600" b="1" dirty="0"/>
              <a:t> les conditions </a:t>
            </a:r>
            <a:r>
              <a:rPr lang="en-CA" sz="1600" b="1" dirty="0" err="1"/>
              <a:t>suivantes</a:t>
            </a:r>
            <a:r>
              <a:rPr lang="en-CA" sz="1600" b="1" dirty="0"/>
              <a:t>:</a:t>
            </a:r>
            <a:br>
              <a:rPr lang="fr-FR" sz="2400" b="1" dirty="0"/>
            </a:br>
            <a:endParaRPr lang="fr-FR" sz="2400" b="1" dirty="0"/>
          </a:p>
        </p:txBody>
      </p:sp>
      <p:sp>
        <p:nvSpPr>
          <p:cNvPr id="3" name="Espace réservé du contenu 2"/>
          <p:cNvSpPr>
            <a:spLocks noGrp="1"/>
          </p:cNvSpPr>
          <p:nvPr>
            <p:ph idx="1"/>
          </p:nvPr>
        </p:nvSpPr>
        <p:spPr/>
        <p:txBody>
          <a:bodyPr>
            <a:normAutofit/>
          </a:bodyPr>
          <a:lstStyle/>
          <a:p>
            <a:r>
              <a:rPr lang="en-CA" sz="1600" dirty="0" err="1"/>
              <a:t>Avoir</a:t>
            </a:r>
            <a:r>
              <a:rPr lang="en-CA" sz="1600" dirty="0"/>
              <a:t> un </a:t>
            </a:r>
            <a:r>
              <a:rPr lang="en-CA" sz="1600" dirty="0" err="1"/>
              <a:t>compte</a:t>
            </a:r>
            <a:r>
              <a:rPr lang="en-CA" sz="1600" dirty="0"/>
              <a:t> “</a:t>
            </a:r>
            <a:r>
              <a:rPr lang="en-CA" sz="1600" dirty="0" err="1"/>
              <a:t>Étudiant</a:t>
            </a:r>
            <a:r>
              <a:rPr lang="en-CA" sz="1600" dirty="0"/>
              <a:t>” sur le site </a:t>
            </a:r>
            <a:r>
              <a:rPr lang="en-CA" sz="1600" dirty="0" err="1"/>
              <a:t>StagEmploi</a:t>
            </a:r>
            <a:r>
              <a:rPr lang="en-CA" sz="1600" dirty="0"/>
              <a:t>.</a:t>
            </a:r>
          </a:p>
          <a:p>
            <a:r>
              <a:rPr lang="en-CA" sz="1600" dirty="0" err="1"/>
              <a:t>Fournir</a:t>
            </a:r>
            <a:r>
              <a:rPr lang="en-CA" sz="1600" dirty="0"/>
              <a:t> </a:t>
            </a:r>
            <a:r>
              <a:rPr lang="en-CA" sz="1600" dirty="0" err="1"/>
              <a:t>une</a:t>
            </a:r>
            <a:r>
              <a:rPr lang="en-CA" sz="1600" dirty="0"/>
              <a:t> photo de </a:t>
            </a:r>
            <a:r>
              <a:rPr lang="en-CA" sz="1600" dirty="0" err="1"/>
              <a:t>vous</a:t>
            </a:r>
            <a:r>
              <a:rPr lang="en-CA" sz="1600" dirty="0"/>
              <a:t> de style </a:t>
            </a:r>
            <a:r>
              <a:rPr lang="en-CA" sz="1600" dirty="0" err="1"/>
              <a:t>passeport</a:t>
            </a:r>
            <a:r>
              <a:rPr lang="en-CA" sz="1600" dirty="0"/>
              <a:t>.</a:t>
            </a:r>
          </a:p>
          <a:p>
            <a:r>
              <a:rPr lang="en-CA" sz="1600" dirty="0" err="1"/>
              <a:t>Fournir</a:t>
            </a:r>
            <a:r>
              <a:rPr lang="en-CA" sz="1600" dirty="0"/>
              <a:t> un curriculum vitae </a:t>
            </a:r>
            <a:r>
              <a:rPr lang="en-CA" sz="1600" dirty="0" err="1"/>
              <a:t>conforme</a:t>
            </a:r>
            <a:r>
              <a:rPr lang="en-CA" sz="1600" dirty="0"/>
              <a:t> aux </a:t>
            </a:r>
            <a:r>
              <a:rPr lang="en-CA" sz="1600" dirty="0" err="1"/>
              <a:t>normes</a:t>
            </a:r>
            <a:r>
              <a:rPr lang="en-CA" sz="1600" dirty="0"/>
              <a:t> (</a:t>
            </a:r>
            <a:r>
              <a:rPr lang="en-CA" sz="1600" dirty="0" err="1"/>
              <a:t>voir</a:t>
            </a:r>
            <a:r>
              <a:rPr lang="en-CA" sz="1600" dirty="0"/>
              <a:t> </a:t>
            </a:r>
            <a:r>
              <a:rPr lang="en-CA" sz="1600" dirty="0" err="1"/>
              <a:t>l’atelier</a:t>
            </a:r>
            <a:r>
              <a:rPr lang="en-CA" sz="1600" dirty="0"/>
              <a:t> sur CV).</a:t>
            </a:r>
          </a:p>
          <a:p>
            <a:r>
              <a:rPr lang="en-CA" sz="1600" dirty="0" err="1"/>
              <a:t>Avoir</a:t>
            </a:r>
            <a:r>
              <a:rPr lang="en-CA" sz="1600" dirty="0"/>
              <a:t> </a:t>
            </a:r>
            <a:r>
              <a:rPr lang="en-CA" sz="1600" dirty="0" err="1"/>
              <a:t>choisi</a:t>
            </a:r>
            <a:r>
              <a:rPr lang="en-CA" sz="1600" dirty="0"/>
              <a:t> le bon type de stage et </a:t>
            </a:r>
            <a:r>
              <a:rPr lang="en-CA" sz="1600" dirty="0" err="1"/>
              <a:t>votre</a:t>
            </a:r>
            <a:r>
              <a:rPr lang="en-CA" sz="1600" dirty="0"/>
              <a:t> discipline dans </a:t>
            </a:r>
            <a:r>
              <a:rPr lang="en-CA" sz="1600" dirty="0" err="1"/>
              <a:t>votre</a:t>
            </a:r>
            <a:r>
              <a:rPr lang="en-CA" sz="1600" dirty="0"/>
              <a:t> </a:t>
            </a:r>
            <a:r>
              <a:rPr lang="en-CA" sz="1600" dirty="0" err="1"/>
              <a:t>profil</a:t>
            </a:r>
            <a:r>
              <a:rPr lang="en-CA" sz="1600" dirty="0"/>
              <a:t>.</a:t>
            </a:r>
          </a:p>
          <a:p>
            <a:endParaRPr lang="en-CA" sz="1600" dirty="0"/>
          </a:p>
          <a:p>
            <a:pPr marL="0" indent="0">
              <a:buNone/>
            </a:pPr>
            <a:endParaRPr lang="en-CA" sz="1600" dirty="0"/>
          </a:p>
          <a:p>
            <a:pPr marL="0" indent="0">
              <a:buNone/>
            </a:pPr>
            <a:r>
              <a:rPr lang="en-CA" sz="1600" dirty="0"/>
              <a:t>Notes : </a:t>
            </a:r>
          </a:p>
          <a:p>
            <a:pPr>
              <a:buFontTx/>
              <a:buChar char="-"/>
            </a:pPr>
            <a:r>
              <a:rPr lang="en-CA" sz="1600" dirty="0"/>
              <a:t>Le </a:t>
            </a:r>
            <a:r>
              <a:rPr lang="en-CA" sz="1600" dirty="0" err="1"/>
              <a:t>dépôt</a:t>
            </a:r>
            <a:r>
              <a:rPr lang="en-CA" sz="1600" dirty="0"/>
              <a:t> du </a:t>
            </a:r>
            <a:r>
              <a:rPr lang="en-CA" sz="1600" dirty="0" err="1"/>
              <a:t>relevé</a:t>
            </a:r>
            <a:r>
              <a:rPr lang="en-CA" sz="1600" dirty="0"/>
              <a:t> de notes </a:t>
            </a:r>
            <a:r>
              <a:rPr lang="en-CA" sz="1600" dirty="0" err="1"/>
              <a:t>n’est</a:t>
            </a:r>
            <a:r>
              <a:rPr lang="en-CA" sz="1600" dirty="0"/>
              <a:t> pas </a:t>
            </a:r>
            <a:r>
              <a:rPr lang="en-CA" sz="1600" dirty="0" err="1"/>
              <a:t>obligatoire</a:t>
            </a:r>
            <a:r>
              <a:rPr lang="en-CA" sz="1600" dirty="0"/>
              <a:t>, </a:t>
            </a:r>
            <a:r>
              <a:rPr lang="en-CA" sz="1600" dirty="0" err="1"/>
              <a:t>mais</a:t>
            </a:r>
            <a:r>
              <a:rPr lang="en-CA" sz="1600" dirty="0"/>
              <a:t> </a:t>
            </a:r>
            <a:r>
              <a:rPr lang="en-CA" sz="1600" dirty="0" err="1"/>
              <a:t>fortement</a:t>
            </a:r>
            <a:r>
              <a:rPr lang="en-CA" sz="1600" dirty="0"/>
              <a:t> </a:t>
            </a:r>
            <a:r>
              <a:rPr lang="en-CA" sz="1600" dirty="0" err="1"/>
              <a:t>recommandé</a:t>
            </a:r>
            <a:r>
              <a:rPr lang="en-CA" sz="1600" dirty="0"/>
              <a:t>.  </a:t>
            </a:r>
            <a:r>
              <a:rPr lang="en-CA" sz="1600" dirty="0" err="1"/>
              <a:t>Vous</a:t>
            </a:r>
            <a:r>
              <a:rPr lang="en-CA" sz="1600" dirty="0"/>
              <a:t> </a:t>
            </a:r>
            <a:r>
              <a:rPr lang="en-CA" sz="1600" dirty="0" err="1"/>
              <a:t>pourrez</a:t>
            </a:r>
            <a:r>
              <a:rPr lang="en-CA" sz="1600" dirty="0"/>
              <a:t> </a:t>
            </a:r>
            <a:r>
              <a:rPr lang="en-CA" sz="1600" dirty="0" err="1"/>
              <a:t>choisir</a:t>
            </a:r>
            <a:r>
              <a:rPr lang="en-CA" sz="1600" dirty="0"/>
              <a:t> </a:t>
            </a:r>
            <a:r>
              <a:rPr lang="en-CA" sz="1600" dirty="0" err="1"/>
              <a:t>ensuite</a:t>
            </a:r>
            <a:r>
              <a:rPr lang="en-CA" sz="1600" dirty="0"/>
              <a:t>, pour </a:t>
            </a:r>
            <a:r>
              <a:rPr lang="en-CA" sz="1600" dirty="0" err="1"/>
              <a:t>chacune</a:t>
            </a:r>
            <a:r>
              <a:rPr lang="en-CA" sz="1600" dirty="0"/>
              <a:t> de </a:t>
            </a:r>
            <a:r>
              <a:rPr lang="en-CA" sz="1600" dirty="0" err="1"/>
              <a:t>vos</a:t>
            </a:r>
            <a:r>
              <a:rPr lang="en-CA" sz="1600" dirty="0"/>
              <a:t> </a:t>
            </a:r>
            <a:r>
              <a:rPr lang="en-CA" sz="1600" dirty="0" err="1"/>
              <a:t>soumission</a:t>
            </a:r>
            <a:r>
              <a:rPr lang="en-CA" sz="1600" dirty="0"/>
              <a:t> de candidature, de </a:t>
            </a:r>
            <a:r>
              <a:rPr lang="en-CA" sz="1600" dirty="0" err="1"/>
              <a:t>l’inclure</a:t>
            </a:r>
            <a:r>
              <a:rPr lang="en-CA" sz="1600" dirty="0"/>
              <a:t> </a:t>
            </a:r>
            <a:r>
              <a:rPr lang="en-CA" sz="1600" dirty="0" err="1"/>
              <a:t>ou</a:t>
            </a:r>
            <a:r>
              <a:rPr lang="en-CA" sz="1600" dirty="0"/>
              <a:t> pas.</a:t>
            </a:r>
          </a:p>
          <a:p>
            <a:pPr>
              <a:buFontTx/>
              <a:buChar char="-"/>
            </a:pPr>
            <a:r>
              <a:rPr lang="en-CA" sz="1600" dirty="0" err="1"/>
              <a:t>Vous</a:t>
            </a:r>
            <a:r>
              <a:rPr lang="en-CA" sz="1600" dirty="0"/>
              <a:t> </a:t>
            </a:r>
            <a:r>
              <a:rPr lang="en-CA" sz="1600" dirty="0" err="1"/>
              <a:t>pouvez</a:t>
            </a:r>
            <a:r>
              <a:rPr lang="en-CA" sz="1600" dirty="0"/>
              <a:t> </a:t>
            </a:r>
            <a:r>
              <a:rPr lang="en-CA" sz="1600" dirty="0" err="1"/>
              <a:t>inclure</a:t>
            </a:r>
            <a:r>
              <a:rPr lang="en-CA" sz="1600" dirty="0"/>
              <a:t> </a:t>
            </a:r>
            <a:r>
              <a:rPr lang="en-CA" sz="1600" dirty="0" err="1"/>
              <a:t>une</a:t>
            </a:r>
            <a:r>
              <a:rPr lang="en-CA" sz="1600" dirty="0"/>
              <a:t> </a:t>
            </a:r>
            <a:r>
              <a:rPr lang="en-CA" sz="1600" dirty="0" err="1"/>
              <a:t>lettre</a:t>
            </a:r>
            <a:r>
              <a:rPr lang="en-CA" sz="1600" dirty="0"/>
              <a:t> de </a:t>
            </a:r>
            <a:r>
              <a:rPr lang="en-CA" sz="1600" dirty="0" err="1"/>
              <a:t>présentation</a:t>
            </a:r>
            <a:r>
              <a:rPr lang="en-CA" sz="1600" dirty="0"/>
              <a:t> </a:t>
            </a:r>
            <a:r>
              <a:rPr lang="en-CA" sz="1600" dirty="0" err="1"/>
              <a:t>personnalisée</a:t>
            </a:r>
            <a:r>
              <a:rPr lang="en-CA" sz="1600" dirty="0"/>
              <a:t> à </a:t>
            </a:r>
            <a:r>
              <a:rPr lang="en-CA" sz="1600" dirty="0" err="1"/>
              <a:t>chacune</a:t>
            </a:r>
            <a:r>
              <a:rPr lang="en-CA" sz="1600" dirty="0"/>
              <a:t> de </a:t>
            </a:r>
            <a:r>
              <a:rPr lang="en-CA" sz="1600" dirty="0" err="1"/>
              <a:t>vos</a:t>
            </a:r>
            <a:r>
              <a:rPr lang="en-CA" sz="1600" dirty="0"/>
              <a:t> </a:t>
            </a:r>
            <a:r>
              <a:rPr lang="en-CA" sz="1600" dirty="0" err="1"/>
              <a:t>soumissions</a:t>
            </a:r>
            <a:r>
              <a:rPr lang="en-CA" sz="1600" dirty="0"/>
              <a:t> de candidature.</a:t>
            </a:r>
          </a:p>
          <a:p>
            <a:pPr marL="0" indent="0">
              <a:buNone/>
            </a:pPr>
            <a:endParaRPr lang="en-CA" sz="1600" dirty="0"/>
          </a:p>
          <a:p>
            <a:pPr marL="0" indent="0">
              <a:buNone/>
            </a:pPr>
            <a:endParaRPr lang="fr-FR" sz="1600" dirty="0"/>
          </a:p>
        </p:txBody>
      </p:sp>
    </p:spTree>
    <p:extLst>
      <p:ext uri="{BB962C8B-B14F-4D97-AF65-F5344CB8AC3E}">
        <p14:creationId xmlns:p14="http://schemas.microsoft.com/office/powerpoint/2010/main" val="3288629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49"/>
            <a:ext cx="9158236" cy="6866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Users\Nicolas.Chourot\Desktop\STAGE_EMPLOI_PROJECT - multiple applications\StagEmploi\Students\Photos\Anonymou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00" t="4460" r="7112" b="7042"/>
          <a:stretch/>
        </p:blipFill>
        <p:spPr bwMode="auto">
          <a:xfrm>
            <a:off x="7524328" y="980728"/>
            <a:ext cx="422899" cy="4173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Nicolas.Chourot\Desktop\STAGE_EMPLOI_PROJECT - multiple applications\StagEmploi\Students\Photos\Anonymou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00" t="4460" r="7112" b="7042"/>
          <a:stretch/>
        </p:blipFill>
        <p:spPr bwMode="auto">
          <a:xfrm>
            <a:off x="1331640" y="4911272"/>
            <a:ext cx="1008112" cy="9949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25696" y="2324816"/>
            <a:ext cx="792088" cy="1177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525696" y="2615073"/>
            <a:ext cx="792088" cy="1177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505444" y="3140968"/>
            <a:ext cx="792088" cy="1177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2491208" y="3451794"/>
            <a:ext cx="792088" cy="1177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515272" y="3758600"/>
            <a:ext cx="1120624" cy="1177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2515272" y="4028727"/>
            <a:ext cx="1120624" cy="1177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2509257" y="4328933"/>
            <a:ext cx="1120624" cy="1177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6012160" y="760986"/>
            <a:ext cx="1368152" cy="1177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53392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656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453356" y="773018"/>
            <a:ext cx="1503019" cy="1177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263" t="31893" r="21025" b="3074"/>
          <a:stretch/>
        </p:blipFill>
        <p:spPr bwMode="auto">
          <a:xfrm>
            <a:off x="-1" y="1000055"/>
            <a:ext cx="9127525" cy="5831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9659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2" y="1"/>
            <a:ext cx="84772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624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656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avec flèche vers le bas 2"/>
          <p:cNvSpPr/>
          <p:nvPr/>
        </p:nvSpPr>
        <p:spPr>
          <a:xfrm>
            <a:off x="6444208" y="2492896"/>
            <a:ext cx="1656184" cy="576064"/>
          </a:xfrm>
          <a:prstGeom prst="downArrowCallou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err="1">
                <a:solidFill>
                  <a:schemeClr val="tx1"/>
                </a:solidFill>
              </a:rPr>
              <a:t>Nombre</a:t>
            </a:r>
            <a:r>
              <a:rPr lang="en-CA" sz="1000" b="1" dirty="0">
                <a:solidFill>
                  <a:schemeClr val="tx1"/>
                </a:solidFill>
              </a:rPr>
              <a:t> de </a:t>
            </a:r>
            <a:r>
              <a:rPr lang="en-CA" sz="1000" b="1" dirty="0" err="1">
                <a:solidFill>
                  <a:schemeClr val="tx1"/>
                </a:solidFill>
              </a:rPr>
              <a:t>Candidats</a:t>
            </a:r>
            <a:r>
              <a:rPr lang="en-CA" sz="1000" b="1" dirty="0">
                <a:solidFill>
                  <a:schemeClr val="tx1"/>
                </a:solidFill>
              </a:rPr>
              <a:t>/</a:t>
            </a:r>
            <a:r>
              <a:rPr lang="en-CA" sz="1000" b="1" dirty="0" err="1">
                <a:solidFill>
                  <a:schemeClr val="tx1"/>
                </a:solidFill>
              </a:rPr>
              <a:t>Postes</a:t>
            </a:r>
            <a:r>
              <a:rPr lang="en-CA" sz="1000" b="1" dirty="0">
                <a:solidFill>
                  <a:schemeClr val="tx1"/>
                </a:solidFill>
              </a:rPr>
              <a:t>/</a:t>
            </a:r>
            <a:r>
              <a:rPr lang="en-CA" sz="1000" b="1" dirty="0" err="1">
                <a:solidFill>
                  <a:schemeClr val="tx1"/>
                </a:solidFill>
              </a:rPr>
              <a:t>Engagés</a:t>
            </a:r>
            <a:endParaRPr lang="fr-FR" sz="1000" b="1" dirty="0">
              <a:solidFill>
                <a:schemeClr val="tx1"/>
              </a:solidFill>
            </a:endParaRPr>
          </a:p>
        </p:txBody>
      </p:sp>
      <p:sp>
        <p:nvSpPr>
          <p:cNvPr id="5" name="Rectangle avec flèche vers le bas 4"/>
          <p:cNvSpPr/>
          <p:nvPr/>
        </p:nvSpPr>
        <p:spPr>
          <a:xfrm>
            <a:off x="755576" y="3140968"/>
            <a:ext cx="1170176" cy="576064"/>
          </a:xfrm>
          <a:prstGeom prst="downArrowCallou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err="1">
                <a:solidFill>
                  <a:schemeClr val="tx1"/>
                </a:solidFill>
              </a:rPr>
              <a:t>Voir</a:t>
            </a:r>
            <a:r>
              <a:rPr lang="en-CA" sz="1000" b="1" dirty="0">
                <a:solidFill>
                  <a:schemeClr val="tx1"/>
                </a:solidFill>
              </a:rPr>
              <a:t> les </a:t>
            </a:r>
            <a:r>
              <a:rPr lang="en-CA" sz="1000" b="1" dirty="0" err="1">
                <a:solidFill>
                  <a:schemeClr val="tx1"/>
                </a:solidFill>
              </a:rPr>
              <a:t>détails</a:t>
            </a:r>
            <a:r>
              <a:rPr lang="en-CA" sz="1000" b="1" dirty="0">
                <a:solidFill>
                  <a:schemeClr val="tx1"/>
                </a:solidFill>
              </a:rPr>
              <a:t> de </a:t>
            </a:r>
            <a:r>
              <a:rPr lang="en-CA" sz="1000" b="1" dirty="0" err="1">
                <a:solidFill>
                  <a:schemeClr val="tx1"/>
                </a:solidFill>
              </a:rPr>
              <a:t>l’offre</a:t>
            </a:r>
            <a:r>
              <a:rPr lang="en-CA" sz="1000" b="1" dirty="0">
                <a:solidFill>
                  <a:schemeClr val="tx1"/>
                </a:solidFill>
              </a:rPr>
              <a:t> du stage</a:t>
            </a:r>
            <a:endParaRPr lang="fr-FR" sz="1000" b="1" dirty="0">
              <a:solidFill>
                <a:schemeClr val="tx1"/>
              </a:solidFill>
            </a:endParaRPr>
          </a:p>
        </p:txBody>
      </p:sp>
      <p:sp>
        <p:nvSpPr>
          <p:cNvPr id="6" name="Rectangle avec flèche vers le bas 5"/>
          <p:cNvSpPr/>
          <p:nvPr/>
        </p:nvSpPr>
        <p:spPr>
          <a:xfrm>
            <a:off x="1547664" y="5229200"/>
            <a:ext cx="1170176" cy="576064"/>
          </a:xfrm>
          <a:prstGeom prst="downArrowCallou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a:solidFill>
                  <a:schemeClr val="tx1"/>
                </a:solidFill>
              </a:rPr>
              <a:t>Appliquer sur </a:t>
            </a:r>
            <a:r>
              <a:rPr lang="en-CA" sz="1000" b="1" dirty="0" err="1">
                <a:solidFill>
                  <a:schemeClr val="tx1"/>
                </a:solidFill>
              </a:rPr>
              <a:t>l’offre</a:t>
            </a:r>
            <a:r>
              <a:rPr lang="en-CA" sz="1000" b="1" dirty="0">
                <a:solidFill>
                  <a:schemeClr val="tx1"/>
                </a:solidFill>
              </a:rPr>
              <a:t> de stage</a:t>
            </a:r>
            <a:endParaRPr lang="fr-FR" sz="1000" b="1" dirty="0">
              <a:solidFill>
                <a:schemeClr val="tx1"/>
              </a:solidFill>
            </a:endParaRPr>
          </a:p>
        </p:txBody>
      </p:sp>
      <p:pic>
        <p:nvPicPr>
          <p:cNvPr id="7" name="Picture 2" descr="C:\Users\Nicolas.Chourot\Desktop\STAGE_EMPLOI_PROJECT - multiple applications\StagEmploi\Students\Photos\Anonymou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00" t="4460" r="7112" b="7042"/>
          <a:stretch/>
        </p:blipFill>
        <p:spPr bwMode="auto">
          <a:xfrm>
            <a:off x="7524328" y="980728"/>
            <a:ext cx="422899" cy="41736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012160" y="760986"/>
            <a:ext cx="1368152" cy="1177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Légende : flèche vers la gauche 1">
            <a:extLst>
              <a:ext uri="{FF2B5EF4-FFF2-40B4-BE49-F238E27FC236}">
                <a16:creationId xmlns:a16="http://schemas.microsoft.com/office/drawing/2014/main" id="{5245C66C-17FD-4DEB-B40E-D9CA100BC4D4}"/>
              </a:ext>
            </a:extLst>
          </p:cNvPr>
          <p:cNvSpPr/>
          <p:nvPr/>
        </p:nvSpPr>
        <p:spPr>
          <a:xfrm>
            <a:off x="7544069" y="3380790"/>
            <a:ext cx="1291198" cy="408251"/>
          </a:xfrm>
          <a:prstGeom prst="leftArrowCallou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ZoneTexte 10">
            <a:extLst>
              <a:ext uri="{FF2B5EF4-FFF2-40B4-BE49-F238E27FC236}">
                <a16:creationId xmlns:a16="http://schemas.microsoft.com/office/drawing/2014/main" id="{1632BB5C-A2B5-4E8F-9801-060712A54143}"/>
              </a:ext>
            </a:extLst>
          </p:cNvPr>
          <p:cNvSpPr txBox="1"/>
          <p:nvPr/>
        </p:nvSpPr>
        <p:spPr>
          <a:xfrm>
            <a:off x="7796238" y="3368710"/>
            <a:ext cx="1222407" cy="400110"/>
          </a:xfrm>
          <a:prstGeom prst="rect">
            <a:avLst/>
          </a:prstGeom>
          <a:noFill/>
        </p:spPr>
        <p:txBody>
          <a:bodyPr wrap="square" rtlCol="0">
            <a:spAutoFit/>
          </a:bodyPr>
          <a:lstStyle/>
          <a:p>
            <a:pPr algn="ctr"/>
            <a:r>
              <a:rPr lang="fr-CA" sz="1000" b="1" dirty="0"/>
              <a:t>Candidature soumise</a:t>
            </a:r>
          </a:p>
        </p:txBody>
      </p:sp>
    </p:spTree>
    <p:extLst>
      <p:ext uri="{BB962C8B-B14F-4D97-AF65-F5344CB8AC3E}">
        <p14:creationId xmlns:p14="http://schemas.microsoft.com/office/powerpoint/2010/main" val="306456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656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Users\Nicolas.Chourot\Desktop\STAGE_EMPLOI_PROJECT - multiple applications\StagEmploi\Students\Photos\Anonymou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00" t="4460" r="7112" b="7042"/>
          <a:stretch/>
        </p:blipFill>
        <p:spPr bwMode="auto">
          <a:xfrm>
            <a:off x="7524328" y="980728"/>
            <a:ext cx="422899" cy="4173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12160" y="760986"/>
            <a:ext cx="1368152" cy="1177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80838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666"/>
            <a:ext cx="9149091" cy="686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971600" y="3307050"/>
            <a:ext cx="1800200" cy="507831"/>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Calibri"/>
                <a:ea typeface="+mn-ea"/>
                <a:cs typeface="+mn-cs"/>
              </a:rPr>
              <a:t>Nom </a:t>
            </a:r>
            <a:r>
              <a:rPr kumimoji="0" lang="en-CA" sz="900" b="1" i="0" u="none" strike="noStrike" kern="1200" cap="none" spc="0" normalizeH="0" baseline="0" noProof="0" dirty="0" err="1">
                <a:ln>
                  <a:noFill/>
                </a:ln>
                <a:solidFill>
                  <a:prstClr val="black"/>
                </a:solidFill>
                <a:effectLst/>
                <a:uLnTx/>
                <a:uFillTx/>
                <a:latin typeface="Calibri"/>
                <a:ea typeface="+mn-ea"/>
                <a:cs typeface="+mn-cs"/>
              </a:rPr>
              <a:t>étudiant</a:t>
            </a:r>
            <a:endParaRPr kumimoji="0" lang="en-CA" sz="9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err="1">
                <a:ln>
                  <a:noFill/>
                </a:ln>
                <a:solidFill>
                  <a:prstClr val="black"/>
                </a:solidFill>
                <a:effectLst/>
                <a:uLnTx/>
                <a:uFillTx/>
                <a:latin typeface="Calibri"/>
                <a:ea typeface="+mn-ea"/>
                <a:cs typeface="+mn-cs"/>
              </a:rPr>
              <a:t>Adresse</a:t>
            </a:r>
            <a:r>
              <a:rPr kumimoji="0" lang="en-CA" sz="900" b="1" i="0" u="none" strike="noStrike" kern="1200" cap="none" spc="0" normalizeH="0" baseline="0" noProof="0" dirty="0">
                <a:ln>
                  <a:noFill/>
                </a:ln>
                <a:solidFill>
                  <a:prstClr val="black"/>
                </a:solidFill>
                <a:effectLst/>
                <a:uLnTx/>
                <a:uFillTx/>
                <a:latin typeface="Calibri"/>
                <a:ea typeface="+mn-ea"/>
                <a:cs typeface="+mn-cs"/>
              </a:rPr>
              <a:t> de courriel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Calibri"/>
                <a:ea typeface="+mn-ea"/>
                <a:cs typeface="+mn-cs"/>
              </a:rPr>
              <a:t>Date de </a:t>
            </a:r>
            <a:r>
              <a:rPr kumimoji="0" lang="en-CA" sz="900" b="1" i="0" u="none" strike="noStrike" kern="1200" cap="none" spc="0" normalizeH="0" baseline="0" noProof="0" dirty="0" err="1">
                <a:ln>
                  <a:noFill/>
                </a:ln>
                <a:solidFill>
                  <a:prstClr val="black"/>
                </a:solidFill>
                <a:effectLst/>
                <a:uLnTx/>
                <a:uFillTx/>
                <a:latin typeface="Calibri"/>
                <a:ea typeface="+mn-ea"/>
                <a:cs typeface="+mn-cs"/>
              </a:rPr>
              <a:t>soumission</a:t>
            </a:r>
            <a:endParaRPr kumimoji="0" lang="fr-FR" sz="900" b="1"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ZoneTexte 11"/>
          <p:cNvSpPr txBox="1"/>
          <p:nvPr/>
        </p:nvSpPr>
        <p:spPr>
          <a:xfrm>
            <a:off x="971600" y="3847220"/>
            <a:ext cx="1800200" cy="507831"/>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Calibri"/>
                <a:ea typeface="+mn-ea"/>
                <a:cs typeface="+mn-cs"/>
              </a:rPr>
              <a:t>Nom </a:t>
            </a:r>
            <a:r>
              <a:rPr kumimoji="0" lang="en-CA" sz="900" b="1" i="0" u="none" strike="noStrike" kern="1200" cap="none" spc="0" normalizeH="0" baseline="0" noProof="0" dirty="0" err="1">
                <a:ln>
                  <a:noFill/>
                </a:ln>
                <a:solidFill>
                  <a:prstClr val="black"/>
                </a:solidFill>
                <a:effectLst/>
                <a:uLnTx/>
                <a:uFillTx/>
                <a:latin typeface="Calibri"/>
                <a:ea typeface="+mn-ea"/>
                <a:cs typeface="+mn-cs"/>
              </a:rPr>
              <a:t>étudiant</a:t>
            </a:r>
            <a:endParaRPr kumimoji="0" lang="en-CA" sz="9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err="1">
                <a:ln>
                  <a:noFill/>
                </a:ln>
                <a:solidFill>
                  <a:prstClr val="black"/>
                </a:solidFill>
                <a:effectLst/>
                <a:uLnTx/>
                <a:uFillTx/>
                <a:latin typeface="Calibri"/>
                <a:ea typeface="+mn-ea"/>
                <a:cs typeface="+mn-cs"/>
              </a:rPr>
              <a:t>Adresse</a:t>
            </a:r>
            <a:r>
              <a:rPr kumimoji="0" lang="en-CA" sz="900" b="1" i="0" u="none" strike="noStrike" kern="1200" cap="none" spc="0" normalizeH="0" baseline="0" noProof="0" dirty="0">
                <a:ln>
                  <a:noFill/>
                </a:ln>
                <a:solidFill>
                  <a:prstClr val="black"/>
                </a:solidFill>
                <a:effectLst/>
                <a:uLnTx/>
                <a:uFillTx/>
                <a:latin typeface="Calibri"/>
                <a:ea typeface="+mn-ea"/>
                <a:cs typeface="+mn-cs"/>
              </a:rPr>
              <a:t> de courriel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Calibri"/>
                <a:ea typeface="+mn-ea"/>
                <a:cs typeface="+mn-cs"/>
              </a:rPr>
              <a:t>Date de </a:t>
            </a:r>
            <a:r>
              <a:rPr kumimoji="0" lang="en-CA" sz="900" b="1" i="0" u="none" strike="noStrike" kern="1200" cap="none" spc="0" normalizeH="0" baseline="0" noProof="0" dirty="0" err="1">
                <a:ln>
                  <a:noFill/>
                </a:ln>
                <a:solidFill>
                  <a:prstClr val="black"/>
                </a:solidFill>
                <a:effectLst/>
                <a:uLnTx/>
                <a:uFillTx/>
                <a:latin typeface="Calibri"/>
                <a:ea typeface="+mn-ea"/>
                <a:cs typeface="+mn-cs"/>
              </a:rPr>
              <a:t>soumission</a:t>
            </a:r>
            <a:endParaRPr kumimoji="0" lang="fr-FR" sz="900" b="1"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ZoneTexte 12"/>
          <p:cNvSpPr txBox="1"/>
          <p:nvPr/>
        </p:nvSpPr>
        <p:spPr>
          <a:xfrm>
            <a:off x="971600" y="4414326"/>
            <a:ext cx="1800200" cy="507831"/>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Calibri"/>
                <a:ea typeface="+mn-ea"/>
                <a:cs typeface="+mn-cs"/>
              </a:rPr>
              <a:t>Nom </a:t>
            </a:r>
            <a:r>
              <a:rPr kumimoji="0" lang="en-CA" sz="900" b="1" i="0" u="none" strike="noStrike" kern="1200" cap="none" spc="0" normalizeH="0" baseline="0" noProof="0" dirty="0" err="1">
                <a:ln>
                  <a:noFill/>
                </a:ln>
                <a:solidFill>
                  <a:prstClr val="black"/>
                </a:solidFill>
                <a:effectLst/>
                <a:uLnTx/>
                <a:uFillTx/>
                <a:latin typeface="Calibri"/>
                <a:ea typeface="+mn-ea"/>
                <a:cs typeface="+mn-cs"/>
              </a:rPr>
              <a:t>étudiant</a:t>
            </a:r>
            <a:endParaRPr kumimoji="0" lang="en-CA" sz="9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err="1">
                <a:ln>
                  <a:noFill/>
                </a:ln>
                <a:solidFill>
                  <a:prstClr val="black"/>
                </a:solidFill>
                <a:effectLst/>
                <a:uLnTx/>
                <a:uFillTx/>
                <a:latin typeface="Calibri"/>
                <a:ea typeface="+mn-ea"/>
                <a:cs typeface="+mn-cs"/>
              </a:rPr>
              <a:t>Adresse</a:t>
            </a:r>
            <a:r>
              <a:rPr kumimoji="0" lang="en-CA" sz="900" b="1" i="0" u="none" strike="noStrike" kern="1200" cap="none" spc="0" normalizeH="0" baseline="0" noProof="0" dirty="0">
                <a:ln>
                  <a:noFill/>
                </a:ln>
                <a:solidFill>
                  <a:prstClr val="black"/>
                </a:solidFill>
                <a:effectLst/>
                <a:uLnTx/>
                <a:uFillTx/>
                <a:latin typeface="Calibri"/>
                <a:ea typeface="+mn-ea"/>
                <a:cs typeface="+mn-cs"/>
              </a:rPr>
              <a:t> de courriel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Calibri"/>
                <a:ea typeface="+mn-ea"/>
                <a:cs typeface="+mn-cs"/>
              </a:rPr>
              <a:t>Date de </a:t>
            </a:r>
            <a:r>
              <a:rPr kumimoji="0" lang="en-CA" sz="900" b="1" i="0" u="none" strike="noStrike" kern="1200" cap="none" spc="0" normalizeH="0" baseline="0" noProof="0" dirty="0" err="1">
                <a:ln>
                  <a:noFill/>
                </a:ln>
                <a:solidFill>
                  <a:prstClr val="black"/>
                </a:solidFill>
                <a:effectLst/>
                <a:uLnTx/>
                <a:uFillTx/>
                <a:latin typeface="Calibri"/>
                <a:ea typeface="+mn-ea"/>
                <a:cs typeface="+mn-cs"/>
              </a:rPr>
              <a:t>soumission</a:t>
            </a:r>
            <a:endParaRPr kumimoji="0" lang="fr-FR" sz="900" b="1"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ZoneTexte 13"/>
          <p:cNvSpPr txBox="1"/>
          <p:nvPr/>
        </p:nvSpPr>
        <p:spPr>
          <a:xfrm>
            <a:off x="971600" y="4953200"/>
            <a:ext cx="1800200" cy="507831"/>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Calibri"/>
                <a:ea typeface="+mn-ea"/>
                <a:cs typeface="+mn-cs"/>
              </a:rPr>
              <a:t>Nom </a:t>
            </a:r>
            <a:r>
              <a:rPr kumimoji="0" lang="en-CA" sz="900" b="1" i="0" u="none" strike="noStrike" kern="1200" cap="none" spc="0" normalizeH="0" baseline="0" noProof="0" dirty="0" err="1">
                <a:ln>
                  <a:noFill/>
                </a:ln>
                <a:solidFill>
                  <a:prstClr val="black"/>
                </a:solidFill>
                <a:effectLst/>
                <a:uLnTx/>
                <a:uFillTx/>
                <a:latin typeface="Calibri"/>
                <a:ea typeface="+mn-ea"/>
                <a:cs typeface="+mn-cs"/>
              </a:rPr>
              <a:t>étudiant</a:t>
            </a:r>
            <a:endParaRPr kumimoji="0" lang="en-CA" sz="9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err="1">
                <a:ln>
                  <a:noFill/>
                </a:ln>
                <a:solidFill>
                  <a:prstClr val="black"/>
                </a:solidFill>
                <a:effectLst/>
                <a:uLnTx/>
                <a:uFillTx/>
                <a:latin typeface="Calibri"/>
                <a:ea typeface="+mn-ea"/>
                <a:cs typeface="+mn-cs"/>
              </a:rPr>
              <a:t>Adresse</a:t>
            </a:r>
            <a:r>
              <a:rPr kumimoji="0" lang="en-CA" sz="900" b="1" i="0" u="none" strike="noStrike" kern="1200" cap="none" spc="0" normalizeH="0" baseline="0" noProof="0" dirty="0">
                <a:ln>
                  <a:noFill/>
                </a:ln>
                <a:solidFill>
                  <a:prstClr val="black"/>
                </a:solidFill>
                <a:effectLst/>
                <a:uLnTx/>
                <a:uFillTx/>
                <a:latin typeface="Calibri"/>
                <a:ea typeface="+mn-ea"/>
                <a:cs typeface="+mn-cs"/>
              </a:rPr>
              <a:t> de courriel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Calibri"/>
                <a:ea typeface="+mn-ea"/>
                <a:cs typeface="+mn-cs"/>
              </a:rPr>
              <a:t>Date de </a:t>
            </a:r>
            <a:r>
              <a:rPr kumimoji="0" lang="en-CA" sz="900" b="1" i="0" u="none" strike="noStrike" kern="1200" cap="none" spc="0" normalizeH="0" baseline="0" noProof="0" dirty="0" err="1">
                <a:ln>
                  <a:noFill/>
                </a:ln>
                <a:solidFill>
                  <a:prstClr val="black"/>
                </a:solidFill>
                <a:effectLst/>
                <a:uLnTx/>
                <a:uFillTx/>
                <a:latin typeface="Calibri"/>
                <a:ea typeface="+mn-ea"/>
                <a:cs typeface="+mn-cs"/>
              </a:rPr>
              <a:t>soumission</a:t>
            </a:r>
            <a:endParaRPr kumimoji="0" lang="fr-FR" sz="900" b="1"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ZoneTexte 14"/>
          <p:cNvSpPr txBox="1"/>
          <p:nvPr/>
        </p:nvSpPr>
        <p:spPr>
          <a:xfrm>
            <a:off x="971600" y="5486058"/>
            <a:ext cx="1800200" cy="507831"/>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Calibri"/>
                <a:ea typeface="+mn-ea"/>
                <a:cs typeface="+mn-cs"/>
              </a:rPr>
              <a:t>Nom </a:t>
            </a:r>
            <a:r>
              <a:rPr kumimoji="0" lang="en-CA" sz="900" b="1" i="0" u="none" strike="noStrike" kern="1200" cap="none" spc="0" normalizeH="0" baseline="0" noProof="0" dirty="0" err="1">
                <a:ln>
                  <a:noFill/>
                </a:ln>
                <a:solidFill>
                  <a:prstClr val="black"/>
                </a:solidFill>
                <a:effectLst/>
                <a:uLnTx/>
                <a:uFillTx/>
                <a:latin typeface="Calibri"/>
                <a:ea typeface="+mn-ea"/>
                <a:cs typeface="+mn-cs"/>
              </a:rPr>
              <a:t>étudiant</a:t>
            </a:r>
            <a:endParaRPr kumimoji="0" lang="en-CA" sz="9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err="1">
                <a:ln>
                  <a:noFill/>
                </a:ln>
                <a:solidFill>
                  <a:prstClr val="black"/>
                </a:solidFill>
                <a:effectLst/>
                <a:uLnTx/>
                <a:uFillTx/>
                <a:latin typeface="Calibri"/>
                <a:ea typeface="+mn-ea"/>
                <a:cs typeface="+mn-cs"/>
              </a:rPr>
              <a:t>Adresse</a:t>
            </a:r>
            <a:r>
              <a:rPr kumimoji="0" lang="en-CA" sz="900" b="1" i="0" u="none" strike="noStrike" kern="1200" cap="none" spc="0" normalizeH="0" baseline="0" noProof="0" dirty="0">
                <a:ln>
                  <a:noFill/>
                </a:ln>
                <a:solidFill>
                  <a:prstClr val="black"/>
                </a:solidFill>
                <a:effectLst/>
                <a:uLnTx/>
                <a:uFillTx/>
                <a:latin typeface="Calibri"/>
                <a:ea typeface="+mn-ea"/>
                <a:cs typeface="+mn-cs"/>
              </a:rPr>
              <a:t> de courriel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Calibri"/>
                <a:ea typeface="+mn-ea"/>
                <a:cs typeface="+mn-cs"/>
              </a:rPr>
              <a:t>Date de </a:t>
            </a:r>
            <a:r>
              <a:rPr kumimoji="0" lang="en-CA" sz="900" b="1" i="0" u="none" strike="noStrike" kern="1200" cap="none" spc="0" normalizeH="0" baseline="0" noProof="0" dirty="0" err="1">
                <a:ln>
                  <a:noFill/>
                </a:ln>
                <a:solidFill>
                  <a:prstClr val="black"/>
                </a:solidFill>
                <a:effectLst/>
                <a:uLnTx/>
                <a:uFillTx/>
                <a:latin typeface="Calibri"/>
                <a:ea typeface="+mn-ea"/>
                <a:cs typeface="+mn-cs"/>
              </a:rPr>
              <a:t>soumission</a:t>
            </a:r>
            <a:endParaRPr kumimoji="0" lang="fr-FR" sz="900" b="1"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ZoneTexte 15"/>
          <p:cNvSpPr txBox="1"/>
          <p:nvPr/>
        </p:nvSpPr>
        <p:spPr>
          <a:xfrm>
            <a:off x="971600" y="6018916"/>
            <a:ext cx="1800200" cy="507831"/>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Calibri"/>
                <a:ea typeface="+mn-ea"/>
                <a:cs typeface="+mn-cs"/>
              </a:rPr>
              <a:t>Nom </a:t>
            </a:r>
            <a:r>
              <a:rPr kumimoji="0" lang="en-CA" sz="900" b="1" i="0" u="none" strike="noStrike" kern="1200" cap="none" spc="0" normalizeH="0" baseline="0" noProof="0" dirty="0" err="1">
                <a:ln>
                  <a:noFill/>
                </a:ln>
                <a:solidFill>
                  <a:prstClr val="black"/>
                </a:solidFill>
                <a:effectLst/>
                <a:uLnTx/>
                <a:uFillTx/>
                <a:latin typeface="Calibri"/>
                <a:ea typeface="+mn-ea"/>
                <a:cs typeface="+mn-cs"/>
              </a:rPr>
              <a:t>étudiant</a:t>
            </a:r>
            <a:endParaRPr kumimoji="0" lang="en-CA" sz="9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err="1">
                <a:ln>
                  <a:noFill/>
                </a:ln>
                <a:solidFill>
                  <a:prstClr val="black"/>
                </a:solidFill>
                <a:effectLst/>
                <a:uLnTx/>
                <a:uFillTx/>
                <a:latin typeface="Calibri"/>
                <a:ea typeface="+mn-ea"/>
                <a:cs typeface="+mn-cs"/>
              </a:rPr>
              <a:t>Adresse</a:t>
            </a:r>
            <a:r>
              <a:rPr kumimoji="0" lang="en-CA" sz="900" b="1" i="0" u="none" strike="noStrike" kern="1200" cap="none" spc="0" normalizeH="0" baseline="0" noProof="0" dirty="0">
                <a:ln>
                  <a:noFill/>
                </a:ln>
                <a:solidFill>
                  <a:prstClr val="black"/>
                </a:solidFill>
                <a:effectLst/>
                <a:uLnTx/>
                <a:uFillTx/>
                <a:latin typeface="Calibri"/>
                <a:ea typeface="+mn-ea"/>
                <a:cs typeface="+mn-cs"/>
              </a:rPr>
              <a:t> de courriel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Calibri"/>
                <a:ea typeface="+mn-ea"/>
                <a:cs typeface="+mn-cs"/>
              </a:rPr>
              <a:t>Date de </a:t>
            </a:r>
            <a:r>
              <a:rPr kumimoji="0" lang="en-CA" sz="900" b="1" i="0" u="none" strike="noStrike" kern="1200" cap="none" spc="0" normalizeH="0" baseline="0" noProof="0" dirty="0" err="1">
                <a:ln>
                  <a:noFill/>
                </a:ln>
                <a:solidFill>
                  <a:prstClr val="black"/>
                </a:solidFill>
                <a:effectLst/>
                <a:uLnTx/>
                <a:uFillTx/>
                <a:latin typeface="Calibri"/>
                <a:ea typeface="+mn-ea"/>
                <a:cs typeface="+mn-cs"/>
              </a:rPr>
              <a:t>soumission</a:t>
            </a:r>
            <a:endParaRPr kumimoji="0" lang="fr-FR" sz="900" b="1"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ZoneTexte 16"/>
          <p:cNvSpPr txBox="1"/>
          <p:nvPr/>
        </p:nvSpPr>
        <p:spPr>
          <a:xfrm>
            <a:off x="971600" y="6627168"/>
            <a:ext cx="2016224" cy="230832"/>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Calibri"/>
                <a:ea typeface="+mn-ea"/>
                <a:cs typeface="+mn-cs"/>
              </a:rPr>
              <a:t>Nom </a:t>
            </a:r>
            <a:r>
              <a:rPr kumimoji="0" lang="en-CA" sz="900" b="1" i="0" u="none" strike="noStrike" kern="1200" cap="none" spc="0" normalizeH="0" baseline="0" noProof="0" dirty="0" err="1">
                <a:ln>
                  <a:noFill/>
                </a:ln>
                <a:solidFill>
                  <a:prstClr val="black"/>
                </a:solidFill>
                <a:effectLst/>
                <a:uLnTx/>
                <a:uFillTx/>
                <a:latin typeface="Calibri"/>
                <a:ea typeface="+mn-ea"/>
                <a:cs typeface="+mn-cs"/>
              </a:rPr>
              <a:t>étudiant</a:t>
            </a:r>
            <a:endParaRPr kumimoji="0" lang="en-CA" sz="900" b="1"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ZoneTexte 17"/>
          <p:cNvSpPr txBox="1"/>
          <p:nvPr/>
        </p:nvSpPr>
        <p:spPr>
          <a:xfrm>
            <a:off x="3055967" y="3376299"/>
            <a:ext cx="1083985" cy="369332"/>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50000"/>
                  </a:prstClr>
                </a:solidFill>
                <a:effectLst/>
                <a:uLnTx/>
                <a:uFillTx/>
                <a:latin typeface="Calibri"/>
                <a:ea typeface="+mn-ea"/>
                <a:cs typeface="+mn-cs"/>
              </a:rPr>
              <a:t>450 555 -5555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50000"/>
                  </a:prstClr>
                </a:solidFill>
                <a:effectLst/>
                <a:uLnTx/>
                <a:uFillTx/>
                <a:latin typeface="Calibri"/>
                <a:ea typeface="+mn-ea"/>
                <a:cs typeface="+mn-cs"/>
              </a:rPr>
              <a:t>514 555-5555</a:t>
            </a:r>
          </a:p>
        </p:txBody>
      </p:sp>
      <p:sp>
        <p:nvSpPr>
          <p:cNvPr id="19" name="ZoneTexte 18"/>
          <p:cNvSpPr txBox="1"/>
          <p:nvPr/>
        </p:nvSpPr>
        <p:spPr>
          <a:xfrm>
            <a:off x="3055967" y="3941785"/>
            <a:ext cx="1083985" cy="369332"/>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50000"/>
                  </a:prstClr>
                </a:solidFill>
                <a:effectLst/>
                <a:uLnTx/>
                <a:uFillTx/>
                <a:latin typeface="Calibri"/>
                <a:ea typeface="+mn-ea"/>
                <a:cs typeface="+mn-cs"/>
              </a:rPr>
              <a:t>450 555 -5555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50000"/>
                  </a:prstClr>
                </a:solidFill>
                <a:effectLst/>
                <a:uLnTx/>
                <a:uFillTx/>
                <a:latin typeface="Calibri"/>
                <a:ea typeface="+mn-ea"/>
                <a:cs typeface="+mn-cs"/>
              </a:rPr>
              <a:t>514 555-5555</a:t>
            </a:r>
          </a:p>
        </p:txBody>
      </p:sp>
      <p:sp>
        <p:nvSpPr>
          <p:cNvPr id="20" name="ZoneTexte 19"/>
          <p:cNvSpPr txBox="1"/>
          <p:nvPr/>
        </p:nvSpPr>
        <p:spPr>
          <a:xfrm>
            <a:off x="3055967" y="4463517"/>
            <a:ext cx="1083985" cy="369332"/>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50000"/>
                  </a:prstClr>
                </a:solidFill>
                <a:effectLst/>
                <a:uLnTx/>
                <a:uFillTx/>
                <a:latin typeface="Calibri"/>
                <a:ea typeface="+mn-ea"/>
                <a:cs typeface="+mn-cs"/>
              </a:rPr>
              <a:t>450 555 -5555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50000"/>
                  </a:prstClr>
                </a:solidFill>
                <a:effectLst/>
                <a:uLnTx/>
                <a:uFillTx/>
                <a:latin typeface="Calibri"/>
                <a:ea typeface="+mn-ea"/>
                <a:cs typeface="+mn-cs"/>
              </a:rPr>
              <a:t>514 555-5555</a:t>
            </a:r>
          </a:p>
        </p:txBody>
      </p:sp>
      <p:sp>
        <p:nvSpPr>
          <p:cNvPr id="21" name="ZoneTexte 20"/>
          <p:cNvSpPr txBox="1"/>
          <p:nvPr/>
        </p:nvSpPr>
        <p:spPr>
          <a:xfrm>
            <a:off x="3059832" y="4985249"/>
            <a:ext cx="1083985" cy="369332"/>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50000"/>
                  </a:prstClr>
                </a:solidFill>
                <a:effectLst/>
                <a:uLnTx/>
                <a:uFillTx/>
                <a:latin typeface="Calibri"/>
                <a:ea typeface="+mn-ea"/>
                <a:cs typeface="+mn-cs"/>
              </a:rPr>
              <a:t>450 555 -5555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50000"/>
                  </a:prstClr>
                </a:solidFill>
                <a:effectLst/>
                <a:uLnTx/>
                <a:uFillTx/>
                <a:latin typeface="Calibri"/>
                <a:ea typeface="+mn-ea"/>
                <a:cs typeface="+mn-cs"/>
              </a:rPr>
              <a:t>514 555-5555</a:t>
            </a:r>
          </a:p>
        </p:txBody>
      </p:sp>
      <p:sp>
        <p:nvSpPr>
          <p:cNvPr id="22" name="ZoneTexte 21"/>
          <p:cNvSpPr txBox="1"/>
          <p:nvPr/>
        </p:nvSpPr>
        <p:spPr>
          <a:xfrm>
            <a:off x="3055967" y="5579948"/>
            <a:ext cx="1083985" cy="369332"/>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50000"/>
                  </a:prstClr>
                </a:solidFill>
                <a:effectLst/>
                <a:uLnTx/>
                <a:uFillTx/>
                <a:latin typeface="Calibri"/>
                <a:ea typeface="+mn-ea"/>
                <a:cs typeface="+mn-cs"/>
              </a:rPr>
              <a:t>450 555 -5555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50000"/>
                  </a:prstClr>
                </a:solidFill>
                <a:effectLst/>
                <a:uLnTx/>
                <a:uFillTx/>
                <a:latin typeface="Calibri"/>
                <a:ea typeface="+mn-ea"/>
                <a:cs typeface="+mn-cs"/>
              </a:rPr>
              <a:t>514 555-5555</a:t>
            </a:r>
          </a:p>
        </p:txBody>
      </p:sp>
      <p:sp>
        <p:nvSpPr>
          <p:cNvPr id="23" name="ZoneTexte 22"/>
          <p:cNvSpPr txBox="1"/>
          <p:nvPr/>
        </p:nvSpPr>
        <p:spPr>
          <a:xfrm>
            <a:off x="3055967" y="6028713"/>
            <a:ext cx="1083985" cy="369332"/>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50000"/>
                  </a:prstClr>
                </a:solidFill>
                <a:effectLst/>
                <a:uLnTx/>
                <a:uFillTx/>
                <a:latin typeface="Calibri"/>
                <a:ea typeface="+mn-ea"/>
                <a:cs typeface="+mn-cs"/>
              </a:rPr>
              <a:t>450 555 -5555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50000"/>
                  </a:prstClr>
                </a:solidFill>
                <a:effectLst/>
                <a:uLnTx/>
                <a:uFillTx/>
                <a:latin typeface="Calibri"/>
                <a:ea typeface="+mn-ea"/>
                <a:cs typeface="+mn-cs"/>
              </a:rPr>
              <a:t>514 555-5555</a:t>
            </a:r>
          </a:p>
        </p:txBody>
      </p:sp>
      <p:sp>
        <p:nvSpPr>
          <p:cNvPr id="24" name="ZoneTexte 23"/>
          <p:cNvSpPr txBox="1"/>
          <p:nvPr/>
        </p:nvSpPr>
        <p:spPr>
          <a:xfrm>
            <a:off x="3055967" y="6624472"/>
            <a:ext cx="1083985" cy="230832"/>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50000"/>
                  </a:prstClr>
                </a:solidFill>
                <a:effectLst/>
                <a:uLnTx/>
                <a:uFillTx/>
                <a:latin typeface="Calibri"/>
                <a:ea typeface="+mn-ea"/>
                <a:cs typeface="+mn-cs"/>
              </a:rPr>
              <a:t>450 555 -5555</a:t>
            </a:r>
          </a:p>
        </p:txBody>
      </p:sp>
      <p:sp>
        <p:nvSpPr>
          <p:cNvPr id="7" name="Rectangle avec flèche vers le bas 6"/>
          <p:cNvSpPr/>
          <p:nvPr/>
        </p:nvSpPr>
        <p:spPr>
          <a:xfrm>
            <a:off x="3923928" y="3789040"/>
            <a:ext cx="1656184" cy="576064"/>
          </a:xfrm>
          <a:prstGeom prst="downArrowCallou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err="1">
                <a:ln>
                  <a:noFill/>
                </a:ln>
                <a:solidFill>
                  <a:prstClr val="black"/>
                </a:solidFill>
                <a:effectLst/>
                <a:uLnTx/>
                <a:uFillTx/>
                <a:latin typeface="Calibri"/>
                <a:ea typeface="+mn-ea"/>
                <a:cs typeface="+mn-cs"/>
              </a:rPr>
              <a:t>Accès</a:t>
            </a:r>
            <a:r>
              <a:rPr kumimoji="0" lang="en-CA" sz="1000" b="1" i="0" u="none" strike="noStrike" kern="1200" cap="none" spc="0" normalizeH="0" baseline="0" noProof="0" dirty="0">
                <a:ln>
                  <a:noFill/>
                </a:ln>
                <a:solidFill>
                  <a:prstClr val="black"/>
                </a:solidFill>
                <a:effectLst/>
                <a:uLnTx/>
                <a:uFillTx/>
                <a:latin typeface="Calibri"/>
                <a:ea typeface="+mn-ea"/>
                <a:cs typeface="+mn-cs"/>
              </a:rPr>
              <a:t> à la </a:t>
            </a:r>
            <a:r>
              <a:rPr kumimoji="0" lang="en-CA" sz="1000" b="1" i="0" u="none" strike="noStrike" kern="1200" cap="none" spc="0" normalizeH="0" baseline="0" noProof="0" dirty="0" err="1">
                <a:ln>
                  <a:noFill/>
                </a:ln>
                <a:solidFill>
                  <a:prstClr val="black"/>
                </a:solidFill>
                <a:effectLst/>
                <a:uLnTx/>
                <a:uFillTx/>
                <a:latin typeface="Calibri"/>
                <a:ea typeface="+mn-ea"/>
                <a:cs typeface="+mn-cs"/>
              </a:rPr>
              <a:t>lettre</a:t>
            </a:r>
            <a:r>
              <a:rPr kumimoji="0" lang="en-CA" sz="1000" b="1" i="0" u="none" strike="noStrike" kern="1200" cap="none" spc="0" normalizeH="0" baseline="0" noProof="0" dirty="0">
                <a:ln>
                  <a:noFill/>
                </a:ln>
                <a:solidFill>
                  <a:prstClr val="black"/>
                </a:solidFill>
                <a:effectLst/>
                <a:uLnTx/>
                <a:uFillTx/>
                <a:latin typeface="Calibri"/>
                <a:ea typeface="+mn-ea"/>
                <a:cs typeface="+mn-cs"/>
              </a:rPr>
              <a:t> de </a:t>
            </a:r>
            <a:r>
              <a:rPr kumimoji="0" lang="en-CA" sz="1000" b="1" i="0" u="none" strike="noStrike" kern="1200" cap="none" spc="0" normalizeH="0" baseline="0" noProof="0" dirty="0" err="1">
                <a:ln>
                  <a:noFill/>
                </a:ln>
                <a:solidFill>
                  <a:prstClr val="black"/>
                </a:solidFill>
                <a:effectLst/>
                <a:uLnTx/>
                <a:uFillTx/>
                <a:latin typeface="Calibri"/>
                <a:ea typeface="+mn-ea"/>
                <a:cs typeface="+mn-cs"/>
              </a:rPr>
              <a:t>présentation</a:t>
            </a:r>
            <a:endParaRPr kumimoji="0" lang="fr-FR"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avec flèche vers le bas 7"/>
          <p:cNvSpPr/>
          <p:nvPr/>
        </p:nvSpPr>
        <p:spPr>
          <a:xfrm>
            <a:off x="4674270" y="2794491"/>
            <a:ext cx="1656184" cy="576064"/>
          </a:xfrm>
          <a:prstGeom prst="downArrowCallou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err="1">
                <a:ln>
                  <a:noFill/>
                </a:ln>
                <a:solidFill>
                  <a:prstClr val="black"/>
                </a:solidFill>
                <a:effectLst/>
                <a:uLnTx/>
                <a:uFillTx/>
                <a:latin typeface="Calibri"/>
                <a:ea typeface="+mn-ea"/>
                <a:cs typeface="+mn-cs"/>
              </a:rPr>
              <a:t>Accès</a:t>
            </a:r>
            <a:r>
              <a:rPr kumimoji="0" lang="en-CA" sz="1000" b="1" i="0" u="none" strike="noStrike" kern="1200" cap="none" spc="0" normalizeH="0" baseline="0" noProof="0" dirty="0">
                <a:ln>
                  <a:noFill/>
                </a:ln>
                <a:solidFill>
                  <a:prstClr val="black"/>
                </a:solidFill>
                <a:effectLst/>
                <a:uLnTx/>
                <a:uFillTx/>
                <a:latin typeface="Calibri"/>
                <a:ea typeface="+mn-ea"/>
                <a:cs typeface="+mn-cs"/>
              </a:rPr>
              <a:t> au curriculum vitae</a:t>
            </a:r>
            <a:endParaRPr kumimoji="0" lang="fr-FR"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avec flèche vers le bas 8"/>
          <p:cNvSpPr/>
          <p:nvPr/>
        </p:nvSpPr>
        <p:spPr>
          <a:xfrm>
            <a:off x="5292080" y="4941168"/>
            <a:ext cx="1656184" cy="576064"/>
          </a:xfrm>
          <a:prstGeom prst="downArrowCallou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err="1">
                <a:ln>
                  <a:noFill/>
                </a:ln>
                <a:solidFill>
                  <a:prstClr val="black"/>
                </a:solidFill>
                <a:effectLst/>
                <a:uLnTx/>
                <a:uFillTx/>
                <a:latin typeface="Calibri"/>
                <a:ea typeface="+mn-ea"/>
                <a:cs typeface="+mn-cs"/>
              </a:rPr>
              <a:t>Accès</a:t>
            </a:r>
            <a:r>
              <a:rPr kumimoji="0" lang="en-CA" sz="1000" b="1" i="0" u="none" strike="noStrike" kern="1200" cap="none" spc="0" normalizeH="0" baseline="0" noProof="0" dirty="0">
                <a:ln>
                  <a:noFill/>
                </a:ln>
                <a:solidFill>
                  <a:prstClr val="black"/>
                </a:solidFill>
                <a:effectLst/>
                <a:uLnTx/>
                <a:uFillTx/>
                <a:latin typeface="Calibri"/>
                <a:ea typeface="+mn-ea"/>
                <a:cs typeface="+mn-cs"/>
              </a:rPr>
              <a:t> au </a:t>
            </a:r>
            <a:r>
              <a:rPr kumimoji="0" lang="en-CA" sz="1000" b="1" i="0" u="none" strike="noStrike" kern="1200" cap="none" spc="0" normalizeH="0" baseline="0" noProof="0" dirty="0" err="1">
                <a:ln>
                  <a:noFill/>
                </a:ln>
                <a:solidFill>
                  <a:prstClr val="black"/>
                </a:solidFill>
                <a:effectLst/>
                <a:uLnTx/>
                <a:uFillTx/>
                <a:latin typeface="Calibri"/>
                <a:ea typeface="+mn-ea"/>
                <a:cs typeface="+mn-cs"/>
              </a:rPr>
              <a:t>relevé</a:t>
            </a:r>
            <a:r>
              <a:rPr kumimoji="0" lang="en-CA" sz="1000" b="1" i="0" u="none" strike="noStrike" kern="1200" cap="none" spc="0" normalizeH="0" baseline="0" noProof="0" dirty="0">
                <a:ln>
                  <a:noFill/>
                </a:ln>
                <a:solidFill>
                  <a:prstClr val="black"/>
                </a:solidFill>
                <a:effectLst/>
                <a:uLnTx/>
                <a:uFillTx/>
                <a:latin typeface="Calibri"/>
                <a:ea typeface="+mn-ea"/>
                <a:cs typeface="+mn-cs"/>
              </a:rPr>
              <a:t> de notes</a:t>
            </a:r>
            <a:endParaRPr kumimoji="0" lang="fr-FR"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ectangle avec flèche vers le bas 9"/>
          <p:cNvSpPr/>
          <p:nvPr/>
        </p:nvSpPr>
        <p:spPr>
          <a:xfrm>
            <a:off x="611560" y="3933056"/>
            <a:ext cx="1656184" cy="576064"/>
          </a:xfrm>
          <a:prstGeom prst="downArrowCallou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err="1">
                <a:ln>
                  <a:noFill/>
                </a:ln>
                <a:solidFill>
                  <a:prstClr val="black"/>
                </a:solidFill>
                <a:effectLst/>
                <a:uLnTx/>
                <a:uFillTx/>
                <a:latin typeface="Calibri"/>
                <a:ea typeface="+mn-ea"/>
                <a:cs typeface="+mn-cs"/>
              </a:rPr>
              <a:t>Candidat</a:t>
            </a:r>
            <a:r>
              <a:rPr kumimoji="0" lang="en-CA" sz="1000" b="1" i="0" u="none" strike="noStrike" kern="1200" cap="none" spc="0" normalizeH="0" baseline="0" noProof="0" dirty="0">
                <a:ln>
                  <a:noFill/>
                </a:ln>
                <a:solidFill>
                  <a:prstClr val="black"/>
                </a:solidFill>
                <a:effectLst/>
                <a:uLnTx/>
                <a:uFillTx/>
                <a:latin typeface="Calibri"/>
                <a:ea typeface="+mn-ea"/>
                <a:cs typeface="+mn-cs"/>
              </a:rPr>
              <a:t> </a:t>
            </a:r>
            <a:r>
              <a:rPr kumimoji="0" lang="en-CA" sz="1000" b="1" i="0" u="none" strike="noStrike" kern="1200" cap="none" spc="0" normalizeH="0" baseline="0" noProof="0" dirty="0" err="1">
                <a:ln>
                  <a:noFill/>
                </a:ln>
                <a:solidFill>
                  <a:prstClr val="black"/>
                </a:solidFill>
                <a:effectLst/>
                <a:uLnTx/>
                <a:uFillTx/>
                <a:latin typeface="Calibri"/>
                <a:ea typeface="+mn-ea"/>
                <a:cs typeface="+mn-cs"/>
              </a:rPr>
              <a:t>engagé</a:t>
            </a:r>
            <a:r>
              <a:rPr kumimoji="0" lang="en-CA" sz="10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a:ln>
                  <a:noFill/>
                </a:ln>
                <a:solidFill>
                  <a:prstClr val="black"/>
                </a:solidFill>
                <a:effectLst/>
                <a:uLnTx/>
                <a:uFillTx/>
                <a:latin typeface="Calibri"/>
                <a:ea typeface="+mn-ea"/>
                <a:cs typeface="+mn-cs"/>
              </a:rPr>
              <a:t>(on </a:t>
            </a:r>
            <a:r>
              <a:rPr kumimoji="0" lang="en-CA" sz="1000" b="1" i="0" u="none" strike="noStrike" kern="1200" cap="none" spc="0" normalizeH="0" baseline="0" noProof="0" dirty="0" err="1">
                <a:ln>
                  <a:noFill/>
                </a:ln>
                <a:solidFill>
                  <a:prstClr val="black"/>
                </a:solidFill>
                <a:effectLst/>
                <a:uLnTx/>
                <a:uFillTx/>
                <a:latin typeface="Calibri"/>
                <a:ea typeface="+mn-ea"/>
                <a:cs typeface="+mn-cs"/>
              </a:rPr>
              <a:t>peut</a:t>
            </a:r>
            <a:r>
              <a:rPr kumimoji="0" lang="en-CA" sz="1000" b="1" i="0" u="none" strike="noStrike" kern="1200" cap="none" spc="0" normalizeH="0" baseline="0" noProof="0" dirty="0">
                <a:ln>
                  <a:noFill/>
                </a:ln>
                <a:solidFill>
                  <a:prstClr val="black"/>
                </a:solidFill>
                <a:effectLst/>
                <a:uLnTx/>
                <a:uFillTx/>
                <a:latin typeface="Calibri"/>
                <a:ea typeface="+mn-ea"/>
                <a:cs typeface="+mn-cs"/>
              </a:rPr>
              <a:t> </a:t>
            </a:r>
            <a:r>
              <a:rPr kumimoji="0" lang="en-CA" sz="1000" b="1" i="0" u="none" strike="noStrike" kern="1200" cap="none" spc="0" normalizeH="0" baseline="0" noProof="0" dirty="0" err="1">
                <a:ln>
                  <a:noFill/>
                </a:ln>
                <a:solidFill>
                  <a:prstClr val="black"/>
                </a:solidFill>
                <a:effectLst/>
                <a:uLnTx/>
                <a:uFillTx/>
                <a:latin typeface="Calibri"/>
                <a:ea typeface="+mn-ea"/>
                <a:cs typeface="+mn-cs"/>
              </a:rPr>
              <a:t>voir</a:t>
            </a:r>
            <a:r>
              <a:rPr kumimoji="0" lang="en-CA" sz="1000" b="1" i="0" u="none" strike="noStrike" kern="1200" cap="none" spc="0" normalizeH="0" baseline="0" noProof="0" dirty="0">
                <a:ln>
                  <a:noFill/>
                </a:ln>
                <a:solidFill>
                  <a:prstClr val="black"/>
                </a:solidFill>
                <a:effectLst/>
                <a:uLnTx/>
                <a:uFillTx/>
                <a:latin typeface="Calibri"/>
                <a:ea typeface="+mn-ea"/>
                <a:cs typeface="+mn-cs"/>
              </a:rPr>
              <a:t> </a:t>
            </a:r>
            <a:r>
              <a:rPr kumimoji="0" lang="en-CA" sz="1000" b="1" i="0" u="none" strike="noStrike" kern="1200" cap="none" spc="0" normalizeH="0" baseline="0" noProof="0" dirty="0" err="1">
                <a:ln>
                  <a:noFill/>
                </a:ln>
                <a:solidFill>
                  <a:prstClr val="black"/>
                </a:solidFill>
                <a:effectLst/>
                <a:uLnTx/>
                <a:uFillTx/>
                <a:latin typeface="Calibri"/>
                <a:ea typeface="+mn-ea"/>
                <a:cs typeface="+mn-cs"/>
              </a:rPr>
              <a:t>sa</a:t>
            </a:r>
            <a:r>
              <a:rPr kumimoji="0" lang="en-CA" sz="1000" b="1" i="0" u="none" strike="noStrike" kern="1200" cap="none" spc="0" normalizeH="0" baseline="0" noProof="0" dirty="0">
                <a:ln>
                  <a:noFill/>
                </a:ln>
                <a:solidFill>
                  <a:prstClr val="black"/>
                </a:solidFill>
                <a:effectLst/>
                <a:uLnTx/>
                <a:uFillTx/>
                <a:latin typeface="Calibri"/>
                <a:ea typeface="+mn-ea"/>
                <a:cs typeface="+mn-cs"/>
              </a:rPr>
              <a:t> photo)</a:t>
            </a:r>
            <a:endParaRPr kumimoji="0" lang="fr-FR"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avec flèche vers le bas 10"/>
          <p:cNvSpPr/>
          <p:nvPr/>
        </p:nvSpPr>
        <p:spPr>
          <a:xfrm>
            <a:off x="6330454" y="4092178"/>
            <a:ext cx="1656184" cy="576064"/>
          </a:xfrm>
          <a:prstGeom prst="downArrowCallou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err="1">
                <a:ln>
                  <a:noFill/>
                </a:ln>
                <a:solidFill>
                  <a:prstClr val="black"/>
                </a:solidFill>
                <a:effectLst/>
                <a:uLnTx/>
                <a:uFillTx/>
                <a:latin typeface="Calibri"/>
                <a:ea typeface="+mn-ea"/>
                <a:cs typeface="+mn-cs"/>
              </a:rPr>
              <a:t>Accès</a:t>
            </a:r>
            <a:r>
              <a:rPr kumimoji="0" lang="en-CA" sz="1000" b="1" i="0" u="none" strike="noStrike" kern="1200" cap="none" spc="0" normalizeH="0" baseline="0" noProof="0" dirty="0">
                <a:ln>
                  <a:noFill/>
                </a:ln>
                <a:solidFill>
                  <a:prstClr val="black"/>
                </a:solidFill>
                <a:effectLst/>
                <a:uLnTx/>
                <a:uFillTx/>
                <a:latin typeface="Calibri"/>
                <a:ea typeface="+mn-ea"/>
                <a:cs typeface="+mn-cs"/>
              </a:rPr>
              <a:t> à la page </a:t>
            </a:r>
            <a:r>
              <a:rPr kumimoji="0" lang="en-CA" sz="1000" b="1" i="0" u="none" strike="noStrike" kern="1200" cap="none" spc="0" normalizeH="0" baseline="0" noProof="0" dirty="0" err="1">
                <a:ln>
                  <a:noFill/>
                </a:ln>
                <a:solidFill>
                  <a:prstClr val="black"/>
                </a:solidFill>
                <a:effectLst/>
                <a:uLnTx/>
                <a:uFillTx/>
                <a:latin typeface="Calibri"/>
                <a:ea typeface="+mn-ea"/>
                <a:cs typeface="+mn-cs"/>
              </a:rPr>
              <a:t>d’attribution</a:t>
            </a:r>
            <a:r>
              <a:rPr kumimoji="0" lang="en-CA" sz="1000" b="1" i="0" u="none" strike="noStrike" kern="1200" cap="none" spc="0" normalizeH="0" baseline="0" noProof="0" dirty="0">
                <a:ln>
                  <a:noFill/>
                </a:ln>
                <a:solidFill>
                  <a:prstClr val="black"/>
                </a:solidFill>
                <a:effectLst/>
                <a:uLnTx/>
                <a:uFillTx/>
                <a:latin typeface="Calibri"/>
                <a:ea typeface="+mn-ea"/>
                <a:cs typeface="+mn-cs"/>
              </a:rPr>
              <a:t> de </a:t>
            </a:r>
            <a:r>
              <a:rPr kumimoji="0" lang="en-CA" sz="1000" b="1" i="0" u="none" strike="noStrike" kern="1200" cap="none" spc="0" normalizeH="0" baseline="0" noProof="0" dirty="0" err="1">
                <a:ln>
                  <a:noFill/>
                </a:ln>
                <a:solidFill>
                  <a:prstClr val="black"/>
                </a:solidFill>
                <a:effectLst/>
                <a:uLnTx/>
                <a:uFillTx/>
                <a:latin typeface="Calibri"/>
                <a:ea typeface="+mn-ea"/>
                <a:cs typeface="+mn-cs"/>
              </a:rPr>
              <a:t>moniteur</a:t>
            </a:r>
            <a:endParaRPr kumimoji="0" lang="fr-FR"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avec flèche vers le bas 4"/>
          <p:cNvSpPr/>
          <p:nvPr/>
        </p:nvSpPr>
        <p:spPr>
          <a:xfrm>
            <a:off x="899592" y="2924944"/>
            <a:ext cx="1656184" cy="576064"/>
          </a:xfrm>
          <a:prstGeom prst="downArrowCallou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a:ln>
                  <a:noFill/>
                </a:ln>
                <a:solidFill>
                  <a:prstClr val="black"/>
                </a:solidFill>
                <a:effectLst/>
                <a:uLnTx/>
                <a:uFillTx/>
                <a:latin typeface="Calibri"/>
                <a:ea typeface="+mn-ea"/>
                <a:cs typeface="+mn-cs"/>
              </a:rPr>
              <a:t>Courriel du </a:t>
            </a:r>
            <a:r>
              <a:rPr kumimoji="0" lang="en-CA" sz="1000" b="1" i="0" u="none" strike="noStrike" kern="1200" cap="none" spc="0" normalizeH="0" baseline="0" noProof="0" dirty="0" err="1">
                <a:ln>
                  <a:noFill/>
                </a:ln>
                <a:solidFill>
                  <a:prstClr val="black"/>
                </a:solidFill>
                <a:effectLst/>
                <a:uLnTx/>
                <a:uFillTx/>
                <a:latin typeface="Calibri"/>
                <a:ea typeface="+mn-ea"/>
                <a:cs typeface="+mn-cs"/>
              </a:rPr>
              <a:t>candidat</a:t>
            </a:r>
            <a:endParaRPr kumimoji="0" lang="fr-FR"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avec flèche vers le bas 5"/>
          <p:cNvSpPr/>
          <p:nvPr/>
        </p:nvSpPr>
        <p:spPr>
          <a:xfrm>
            <a:off x="2627784" y="2847603"/>
            <a:ext cx="1656184" cy="576064"/>
          </a:xfrm>
          <a:prstGeom prst="downArrowCallou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err="1">
                <a:ln>
                  <a:noFill/>
                </a:ln>
                <a:solidFill>
                  <a:prstClr val="black"/>
                </a:solidFill>
                <a:effectLst/>
                <a:uLnTx/>
                <a:uFillTx/>
                <a:latin typeface="Calibri"/>
                <a:ea typeface="+mn-ea"/>
                <a:cs typeface="+mn-cs"/>
              </a:rPr>
              <a:t>Téléphones</a:t>
            </a:r>
            <a:r>
              <a:rPr kumimoji="0" lang="en-CA" sz="1000" b="1" i="0" u="none" strike="noStrike" kern="1200" cap="none" spc="0" normalizeH="0" baseline="0" noProof="0" dirty="0">
                <a:ln>
                  <a:noFill/>
                </a:ln>
                <a:solidFill>
                  <a:prstClr val="black"/>
                </a:solidFill>
                <a:effectLst/>
                <a:uLnTx/>
                <a:uFillTx/>
                <a:latin typeface="Calibri"/>
                <a:ea typeface="+mn-ea"/>
                <a:cs typeface="+mn-cs"/>
              </a:rPr>
              <a:t> du </a:t>
            </a:r>
            <a:r>
              <a:rPr kumimoji="0" lang="en-CA" sz="1000" b="1" i="0" u="none" strike="noStrike" kern="1200" cap="none" spc="0" normalizeH="0" baseline="0" noProof="0" dirty="0" err="1">
                <a:ln>
                  <a:noFill/>
                </a:ln>
                <a:solidFill>
                  <a:prstClr val="black"/>
                </a:solidFill>
                <a:effectLst/>
                <a:uLnTx/>
                <a:uFillTx/>
                <a:latin typeface="Calibri"/>
                <a:ea typeface="+mn-ea"/>
                <a:cs typeface="+mn-cs"/>
              </a:rPr>
              <a:t>candidat</a:t>
            </a:r>
            <a:endParaRPr kumimoji="0" lang="fr-FR" sz="1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4699"/>
          <a:stretch/>
        </p:blipFill>
        <p:spPr bwMode="auto">
          <a:xfrm>
            <a:off x="312372" y="4453028"/>
            <a:ext cx="380320" cy="390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5418" b="25851"/>
          <a:stretch/>
        </p:blipFill>
        <p:spPr bwMode="auto">
          <a:xfrm>
            <a:off x="306520" y="6087241"/>
            <a:ext cx="380913" cy="387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p:cNvSpPr/>
          <p:nvPr/>
        </p:nvSpPr>
        <p:spPr>
          <a:xfrm>
            <a:off x="6590832" y="716760"/>
            <a:ext cx="1551488" cy="1177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B8F69B8F-E85F-472B-99D8-40D17A9E96CE}"/>
              </a:ext>
            </a:extLst>
          </p:cNvPr>
          <p:cNvSpPr txBox="1"/>
          <p:nvPr/>
        </p:nvSpPr>
        <p:spPr>
          <a:xfrm>
            <a:off x="0" y="116632"/>
            <a:ext cx="9144000" cy="461665"/>
          </a:xfrm>
          <a:prstGeom prst="rect">
            <a:avLst/>
          </a:prstGeom>
          <a:solidFill>
            <a:schemeClr val="bg1"/>
          </a:solidFill>
        </p:spPr>
        <p:txBody>
          <a:bodyPr wrap="square" rtlCol="0">
            <a:spAutoFit/>
          </a:bodyPr>
          <a:lstStyle/>
          <a:p>
            <a:r>
              <a:rPr lang="fr-CA" sz="2400" dirty="0"/>
              <a:t>Aperçu de la page accessible par l’entreprise</a:t>
            </a:r>
          </a:p>
        </p:txBody>
      </p:sp>
    </p:spTree>
    <p:extLst>
      <p:ext uri="{BB962C8B-B14F-4D97-AF65-F5344CB8AC3E}">
        <p14:creationId xmlns:p14="http://schemas.microsoft.com/office/powerpoint/2010/main" val="404895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5" grpId="0" animBg="1"/>
      <p:bldP spid="5" grpId="1" animBg="1"/>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4132757" y="4798428"/>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rot="16200000">
            <a:off x="4132757" y="4150356"/>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rot="16200000">
            <a:off x="4132757" y="3502284"/>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rot="16200000">
            <a:off x="4132757" y="2854212"/>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rot="16200000">
            <a:off x="4132757" y="2206140"/>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rot="16200000">
            <a:off x="4778396" y="4798428"/>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rot="16200000">
            <a:off x="4778396" y="4150356"/>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rot="16200000">
            <a:off x="4778396" y="3502284"/>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rot="16200000">
            <a:off x="4778396" y="2854212"/>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rot="16200000">
            <a:off x="4778396" y="2206140"/>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rot="16200000">
            <a:off x="5426468" y="4798428"/>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rot="16200000">
            <a:off x="5426468" y="4150356"/>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rot="16200000">
            <a:off x="5426468" y="3502284"/>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rot="16200000">
            <a:off x="5426468" y="2854212"/>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rot="16200000">
            <a:off x="5426468" y="2206140"/>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rot="16200000">
            <a:off x="6074540" y="4798428"/>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rot="16200000">
            <a:off x="6074540" y="4150356"/>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rot="16200000">
            <a:off x="6074540" y="3502284"/>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rot="16200000">
            <a:off x="6074540" y="2854212"/>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rot="16200000">
            <a:off x="6074540" y="2206140"/>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rot="16200000">
            <a:off x="6722612" y="4798428"/>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rot="16200000">
            <a:off x="6722612" y="4150356"/>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rot="16200000">
            <a:off x="6722612" y="3502284"/>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rot="16200000">
            <a:off x="6722612" y="2854212"/>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rot="16200000">
            <a:off x="6722612" y="2206140"/>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rot="16200000">
            <a:off x="7370684" y="4798428"/>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rot="16200000">
            <a:off x="7370684" y="4150356"/>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rot="16200000">
            <a:off x="7370684" y="3502284"/>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rot="16200000">
            <a:off x="7370684" y="2854212"/>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rot="16200000">
            <a:off x="7370684" y="2206140"/>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rot="16200000">
            <a:off x="1540075" y="4798428"/>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rot="16200000">
            <a:off x="1540075" y="4150356"/>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rot="16200000">
            <a:off x="1540075" y="3502284"/>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rot="16200000">
            <a:off x="1540075" y="2854212"/>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rot="16200000">
            <a:off x="1540075" y="2206140"/>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rot="16200000">
            <a:off x="2185714" y="4798428"/>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rot="16200000">
            <a:off x="2185714" y="4150356"/>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rot="16200000">
            <a:off x="2185714" y="3502284"/>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rot="16200000">
            <a:off x="2185714" y="2854212"/>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rot="16200000">
            <a:off x="2185714" y="2206140"/>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rot="16200000">
            <a:off x="2833786" y="4798428"/>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rot="16200000">
            <a:off x="2833786" y="4150356"/>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p:cNvSpPr/>
          <p:nvPr/>
        </p:nvSpPr>
        <p:spPr>
          <a:xfrm rot="16200000">
            <a:off x="2833786" y="3502284"/>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rot="16200000">
            <a:off x="2833786" y="2854212"/>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rot="16200000">
            <a:off x="2833786" y="2206140"/>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p:cNvSpPr/>
          <p:nvPr/>
        </p:nvSpPr>
        <p:spPr>
          <a:xfrm rot="16200000">
            <a:off x="3481858" y="4798428"/>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p:cNvSpPr/>
          <p:nvPr/>
        </p:nvSpPr>
        <p:spPr>
          <a:xfrm rot="16200000">
            <a:off x="3481858" y="4150356"/>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p:cNvSpPr/>
          <p:nvPr/>
        </p:nvSpPr>
        <p:spPr>
          <a:xfrm rot="16200000">
            <a:off x="3481858" y="3502284"/>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p:cNvSpPr/>
          <p:nvPr/>
        </p:nvSpPr>
        <p:spPr>
          <a:xfrm rot="16200000">
            <a:off x="3481858" y="2854212"/>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rot="16200000">
            <a:off x="3481858" y="2206140"/>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p:cNvSpPr/>
          <p:nvPr/>
        </p:nvSpPr>
        <p:spPr>
          <a:xfrm rot="16200000">
            <a:off x="4129930" y="4798428"/>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p:cNvSpPr/>
          <p:nvPr/>
        </p:nvSpPr>
        <p:spPr>
          <a:xfrm rot="16200000">
            <a:off x="4129930" y="4150356"/>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p:cNvSpPr/>
          <p:nvPr/>
        </p:nvSpPr>
        <p:spPr>
          <a:xfrm rot="16200000">
            <a:off x="4129930" y="3502284"/>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p:cNvSpPr/>
          <p:nvPr/>
        </p:nvSpPr>
        <p:spPr>
          <a:xfrm rot="16200000">
            <a:off x="4129930" y="2854212"/>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57"/>
          <p:cNvSpPr/>
          <p:nvPr/>
        </p:nvSpPr>
        <p:spPr>
          <a:xfrm rot="16200000">
            <a:off x="4129930" y="2206140"/>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ectangle 58"/>
          <p:cNvSpPr/>
          <p:nvPr/>
        </p:nvSpPr>
        <p:spPr>
          <a:xfrm rot="16200000">
            <a:off x="4778002" y="4798428"/>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59"/>
          <p:cNvSpPr/>
          <p:nvPr/>
        </p:nvSpPr>
        <p:spPr>
          <a:xfrm rot="16200000">
            <a:off x="4778002" y="4150356"/>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p:cNvSpPr/>
          <p:nvPr/>
        </p:nvSpPr>
        <p:spPr>
          <a:xfrm rot="16200000">
            <a:off x="4778002" y="3502284"/>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p:cNvSpPr/>
          <p:nvPr/>
        </p:nvSpPr>
        <p:spPr>
          <a:xfrm rot="16200000">
            <a:off x="4778002" y="2854212"/>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p:cNvSpPr/>
          <p:nvPr/>
        </p:nvSpPr>
        <p:spPr>
          <a:xfrm rot="16200000">
            <a:off x="4778002" y="2206140"/>
            <a:ext cx="6480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Titre 1"/>
          <p:cNvSpPr>
            <a:spLocks noGrp="1"/>
          </p:cNvSpPr>
          <p:nvPr>
            <p:ph type="title"/>
          </p:nvPr>
        </p:nvSpPr>
        <p:spPr>
          <a:xfrm>
            <a:off x="259699" y="116632"/>
            <a:ext cx="7467600" cy="840720"/>
          </a:xfrm>
          <a:noFill/>
        </p:spPr>
        <p:txBody>
          <a:bodyPr>
            <a:noAutofit/>
          </a:bodyPr>
          <a:lstStyle/>
          <a:p>
            <a:pPr algn="l"/>
            <a:r>
              <a:rPr lang="fr-CA" sz="2400" b="1" dirty="0"/>
              <a:t>Accessibilité des documents et formulaires</a:t>
            </a:r>
            <a:endParaRPr lang="fr-FR" sz="2400" b="1" dirty="0"/>
          </a:p>
        </p:txBody>
      </p:sp>
      <p:pic>
        <p:nvPicPr>
          <p:cNvPr id="65" name="Picture 2" descr="C:\Users\Nicolas.Chourot\Desktop\STAGE_EMPLOI_PROJECT\StagEmploi\Images\UI\entrepris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610" y="4797152"/>
            <a:ext cx="648072" cy="648072"/>
          </a:xfrm>
          <a:prstGeom prst="rect">
            <a:avLst/>
          </a:prstGeom>
          <a:noFill/>
        </p:spPr>
      </p:pic>
      <p:pic>
        <p:nvPicPr>
          <p:cNvPr id="66" name="Picture 3" descr="C:\Users\Nicolas.Chourot\Desktop\STAGE_EMPLOI_PROJECT\StagEmploi\Images\UI\Coordinato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6722" y="4187770"/>
            <a:ext cx="623101" cy="623101"/>
          </a:xfrm>
          <a:prstGeom prst="rect">
            <a:avLst/>
          </a:prstGeom>
          <a:noFill/>
        </p:spPr>
      </p:pic>
      <p:pic>
        <p:nvPicPr>
          <p:cNvPr id="67" name="Picture 5" descr="C:\Users\Nicolas.Chourot\Desktop\STAGE_EMPLOI_PROJECT\StagEmploi\Images\UI\teacher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2743" y="3506234"/>
            <a:ext cx="648072" cy="648072"/>
          </a:xfrm>
          <a:prstGeom prst="rect">
            <a:avLst/>
          </a:prstGeom>
          <a:noFill/>
        </p:spPr>
      </p:pic>
      <p:pic>
        <p:nvPicPr>
          <p:cNvPr id="68" name="Picture 6" descr="C:\Users\Nicolas.Chourot\Desktop\STAGE_EMPLOI_PROJECT\StagEmploi\Images\UI\stagiair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2743" y="2854211"/>
            <a:ext cx="648072" cy="648072"/>
          </a:xfrm>
          <a:prstGeom prst="rect">
            <a:avLst/>
          </a:prstGeom>
          <a:noFill/>
        </p:spPr>
      </p:pic>
      <p:pic>
        <p:nvPicPr>
          <p:cNvPr id="69" name="Picture 2" descr="C:\Users\Nicolas.Chourot\Desktop\STAGE_EMPLOI_PROJECT\StagEmploi\Images\UI\entrepris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9206" y="2208669"/>
            <a:ext cx="648072" cy="648072"/>
          </a:xfrm>
          <a:prstGeom prst="rect">
            <a:avLst/>
          </a:prstGeom>
          <a:noFill/>
        </p:spPr>
      </p:pic>
      <p:pic>
        <p:nvPicPr>
          <p:cNvPr id="70" name="Picture 3" descr="C:\Users\Nicolas.Chourot\Desktop\STAGE_EMPLOI_PROJECT\StagEmploi\Images\UI\Coordinato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2249" y="2248387"/>
            <a:ext cx="623101" cy="623101"/>
          </a:xfrm>
          <a:prstGeom prst="rect">
            <a:avLst/>
          </a:prstGeom>
          <a:noFill/>
        </p:spPr>
      </p:pic>
      <p:pic>
        <p:nvPicPr>
          <p:cNvPr id="71" name="Picture 5" descr="C:\Users\Nicolas.Chourot\Desktop\STAGE_EMPLOI_PROJECT\StagEmploi\Images\UI\teacher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4953" y="2208669"/>
            <a:ext cx="648072" cy="648072"/>
          </a:xfrm>
          <a:prstGeom prst="rect">
            <a:avLst/>
          </a:prstGeom>
          <a:noFill/>
        </p:spPr>
      </p:pic>
      <p:pic>
        <p:nvPicPr>
          <p:cNvPr id="72" name="Picture 6" descr="C:\Users\Nicolas.Chourot\Desktop\STAGE_EMPLOI_PROJECT\StagEmploi\Images\UI\stagiair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5495" y="2208669"/>
            <a:ext cx="648072" cy="648072"/>
          </a:xfrm>
          <a:prstGeom prst="rect">
            <a:avLst/>
          </a:prstGeom>
          <a:noFill/>
        </p:spPr>
      </p:pic>
      <p:pic>
        <p:nvPicPr>
          <p:cNvPr id="73" name="Picture 7" descr="C:\Users\Nicolas.Chourot\Desktop\STAGE_EMPLOI_PROJECT\StagEmploi\Images\UI\journa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52131" y="2287232"/>
            <a:ext cx="392174" cy="519547"/>
          </a:xfrm>
          <a:prstGeom prst="rect">
            <a:avLst/>
          </a:prstGeom>
          <a:noFill/>
        </p:spPr>
      </p:pic>
      <p:pic>
        <p:nvPicPr>
          <p:cNvPr id="74" name="Picture 10" descr="C:\Users\Nicolas.Chourot\Desktop\STAGE_EMPLOI_PROJECT\StagEmploi\Images\UI\Small Icon CV.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11257" y="2248386"/>
            <a:ext cx="622527" cy="608355"/>
          </a:xfrm>
          <a:prstGeom prst="rect">
            <a:avLst/>
          </a:prstGeom>
          <a:noFill/>
        </p:spPr>
      </p:pic>
      <p:pic>
        <p:nvPicPr>
          <p:cNvPr id="75" name="Picture 11" descr="C:\Users\Nicolas.Chourot\Desktop\STAGE_EMPLOI_PROJECT\StagEmploi\Images\UI\Small Icon Transcrip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70170" y="2247196"/>
            <a:ext cx="604948" cy="604948"/>
          </a:xfrm>
          <a:prstGeom prst="rect">
            <a:avLst/>
          </a:prstGeom>
          <a:noFill/>
        </p:spPr>
      </p:pic>
      <p:pic>
        <p:nvPicPr>
          <p:cNvPr id="76" name="Picture 12" descr="C:\Users\Nicolas.Chourot\Desktop\STAGE_EMPLOI_PROJECT\StagEmploi\Images\UI\Small Icon Presentati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33787" y="2248387"/>
            <a:ext cx="606253" cy="606253"/>
          </a:xfrm>
          <a:prstGeom prst="rect">
            <a:avLst/>
          </a:prstGeom>
          <a:noFill/>
        </p:spPr>
      </p:pic>
      <p:pic>
        <p:nvPicPr>
          <p:cNvPr id="77" name="Picture 13" descr="C:\Users\Nicolas.Chourot\Desktop\STAGE_EMPLOI_PROJECT\StagEmploi\Images\UI\report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36948" y="2287232"/>
            <a:ext cx="524876" cy="524876"/>
          </a:xfrm>
          <a:prstGeom prst="rect">
            <a:avLst/>
          </a:prstGeom>
          <a:noFill/>
        </p:spPr>
      </p:pic>
      <p:pic>
        <p:nvPicPr>
          <p:cNvPr id="78" name="Picture 8" descr="C:\Users\Nicolas.Chourot\Desktop\STAGE_EMPLOI_PROJECT\StagEmploi\Images\UI\ICON_Editer_Neutra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53783" y="3034378"/>
            <a:ext cx="273413" cy="273413"/>
          </a:xfrm>
          <a:prstGeom prst="rect">
            <a:avLst/>
          </a:prstGeom>
          <a:solidFill>
            <a:schemeClr val="bg1">
              <a:lumMod val="95000"/>
            </a:schemeClr>
          </a:solidFill>
        </p:spPr>
      </p:pic>
      <p:pic>
        <p:nvPicPr>
          <p:cNvPr id="79" name="Picture 8" descr="C:\Users\Nicolas.Chourot\Desktop\STAGE_EMPLOI_PROJECT\StagEmploi\Images\UI\ICON_Editer_Neutra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3500" y="3030673"/>
            <a:ext cx="273413" cy="273413"/>
          </a:xfrm>
          <a:prstGeom prst="rect">
            <a:avLst/>
          </a:prstGeom>
          <a:solidFill>
            <a:schemeClr val="bg1">
              <a:lumMod val="95000"/>
            </a:schemeClr>
          </a:solidFill>
        </p:spPr>
      </p:pic>
      <p:pic>
        <p:nvPicPr>
          <p:cNvPr id="80" name="Picture 8" descr="C:\Users\Nicolas.Chourot\Desktop\STAGE_EMPLOI_PROJECT\StagEmploi\Images\UI\ICON_Editer_Neutra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3554" y="3033054"/>
            <a:ext cx="273413" cy="273413"/>
          </a:xfrm>
          <a:prstGeom prst="rect">
            <a:avLst/>
          </a:prstGeom>
          <a:solidFill>
            <a:schemeClr val="bg1">
              <a:lumMod val="95000"/>
            </a:schemeClr>
          </a:solidFill>
        </p:spPr>
      </p:pic>
      <p:pic>
        <p:nvPicPr>
          <p:cNvPr id="81" name="Picture 8" descr="C:\Users\Nicolas.Chourot\Desktop\STAGE_EMPLOI_PROJECT\StagEmploi\Images\UI\ICON_Editer_Neutra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0737" y="3043334"/>
            <a:ext cx="273413" cy="273413"/>
          </a:xfrm>
          <a:prstGeom prst="rect">
            <a:avLst/>
          </a:prstGeom>
          <a:solidFill>
            <a:schemeClr val="bg1">
              <a:lumMod val="95000"/>
            </a:schemeClr>
          </a:solidFill>
        </p:spPr>
      </p:pic>
      <p:pic>
        <p:nvPicPr>
          <p:cNvPr id="82" name="Picture 9" descr="C:\Users\Nicolas.Chourot\Desktop\STAGE_EMPLOI_PROJECT\StagEmploi\Images\UI\Details.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81183" y="3000447"/>
            <a:ext cx="324036" cy="324036"/>
          </a:xfrm>
          <a:prstGeom prst="rect">
            <a:avLst/>
          </a:prstGeom>
          <a:solidFill>
            <a:schemeClr val="bg1">
              <a:lumMod val="95000"/>
            </a:schemeClr>
          </a:solidFill>
        </p:spPr>
      </p:pic>
      <p:pic>
        <p:nvPicPr>
          <p:cNvPr id="83" name="Picture 9" descr="C:\Users\Nicolas.Chourot\Desktop\STAGE_EMPLOI_PROJECT\StagEmploi\Images\UI\Details.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35922" y="3005361"/>
            <a:ext cx="324036" cy="324036"/>
          </a:xfrm>
          <a:prstGeom prst="rect">
            <a:avLst/>
          </a:prstGeom>
          <a:solidFill>
            <a:schemeClr val="bg1">
              <a:lumMod val="95000"/>
            </a:schemeClr>
          </a:solidFill>
        </p:spPr>
      </p:pic>
      <p:pic>
        <p:nvPicPr>
          <p:cNvPr id="84" name="Picture 9" descr="C:\Users\Nicolas.Chourot\Desktop\STAGE_EMPLOI_PROJECT\StagEmploi\Images\UI\Details.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83994" y="3005361"/>
            <a:ext cx="324036" cy="324036"/>
          </a:xfrm>
          <a:prstGeom prst="rect">
            <a:avLst/>
          </a:prstGeom>
          <a:solidFill>
            <a:schemeClr val="bg1">
              <a:lumMod val="95000"/>
            </a:schemeClr>
          </a:solidFill>
        </p:spPr>
      </p:pic>
      <p:pic>
        <p:nvPicPr>
          <p:cNvPr id="85" name="Picture 8" descr="C:\Users\Nicolas.Chourot\Desktop\STAGE_EMPLOI_PROJECT\StagEmploi\Images\UI\ICON_Editer_Neutra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41634" y="3038420"/>
            <a:ext cx="273413" cy="273413"/>
          </a:xfrm>
          <a:prstGeom prst="rect">
            <a:avLst/>
          </a:prstGeom>
          <a:solidFill>
            <a:schemeClr val="bg1">
              <a:lumMod val="95000"/>
            </a:schemeClr>
          </a:solidFill>
        </p:spPr>
      </p:pic>
      <p:pic>
        <p:nvPicPr>
          <p:cNvPr id="86" name="Picture 9" descr="C:\Users\Nicolas.Chourot\Desktop\STAGE_EMPLOI_PROJECT\StagEmploi\Images\UI\Details.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40663" y="4291793"/>
            <a:ext cx="324036" cy="324036"/>
          </a:xfrm>
          <a:prstGeom prst="rect">
            <a:avLst/>
          </a:prstGeom>
          <a:solidFill>
            <a:schemeClr val="bg1">
              <a:lumMod val="95000"/>
            </a:schemeClr>
          </a:solidFill>
        </p:spPr>
      </p:pic>
      <p:pic>
        <p:nvPicPr>
          <p:cNvPr id="87" name="Picture 9" descr="C:\Users\Nicolas.Chourot\Desktop\STAGE_EMPLOI_PROJECT\StagEmploi\Images\UI\Details.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00380" y="4288088"/>
            <a:ext cx="324036" cy="324036"/>
          </a:xfrm>
          <a:prstGeom prst="rect">
            <a:avLst/>
          </a:prstGeom>
          <a:solidFill>
            <a:schemeClr val="bg1">
              <a:lumMod val="95000"/>
            </a:schemeClr>
          </a:solidFill>
        </p:spPr>
      </p:pic>
      <p:pic>
        <p:nvPicPr>
          <p:cNvPr id="88" name="Picture 9" descr="C:\Users\Nicolas.Chourot\Desktop\STAGE_EMPLOI_PROJECT\StagEmploi\Images\UI\Details.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60434" y="4290469"/>
            <a:ext cx="324036" cy="324036"/>
          </a:xfrm>
          <a:prstGeom prst="rect">
            <a:avLst/>
          </a:prstGeom>
          <a:solidFill>
            <a:schemeClr val="bg1">
              <a:lumMod val="95000"/>
            </a:schemeClr>
          </a:solidFill>
        </p:spPr>
      </p:pic>
      <p:pic>
        <p:nvPicPr>
          <p:cNvPr id="89" name="Picture 9" descr="C:\Users\Nicolas.Chourot\Desktop\STAGE_EMPLOI_PROJECT\StagEmploi\Images\UI\Details.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28471" y="4930568"/>
            <a:ext cx="324036" cy="324036"/>
          </a:xfrm>
          <a:prstGeom prst="rect">
            <a:avLst/>
          </a:prstGeom>
          <a:solidFill>
            <a:schemeClr val="bg1">
              <a:lumMod val="95000"/>
            </a:schemeClr>
          </a:solidFill>
        </p:spPr>
      </p:pic>
      <p:pic>
        <p:nvPicPr>
          <p:cNvPr id="90" name="Picture 9" descr="C:\Users\Nicolas.Chourot\Desktop\STAGE_EMPLOI_PROJECT\StagEmploi\Images\UI\Details.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88188" y="4926863"/>
            <a:ext cx="324036" cy="324036"/>
          </a:xfrm>
          <a:prstGeom prst="rect">
            <a:avLst/>
          </a:prstGeom>
          <a:solidFill>
            <a:schemeClr val="bg1">
              <a:lumMod val="95000"/>
            </a:schemeClr>
          </a:solidFill>
        </p:spPr>
      </p:pic>
      <p:pic>
        <p:nvPicPr>
          <p:cNvPr id="91" name="Picture 9" descr="C:\Users\Nicolas.Chourot\Desktop\STAGE_EMPLOI_PROJECT\StagEmploi\Images\UI\Details.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48242" y="4929244"/>
            <a:ext cx="324036" cy="324036"/>
          </a:xfrm>
          <a:prstGeom prst="rect">
            <a:avLst/>
          </a:prstGeom>
          <a:solidFill>
            <a:schemeClr val="bg1">
              <a:lumMod val="95000"/>
            </a:schemeClr>
          </a:solidFill>
        </p:spPr>
      </p:pic>
      <p:pic>
        <p:nvPicPr>
          <p:cNvPr id="92" name="Picture 9" descr="C:\Users\Nicolas.Chourot\Desktop\STAGE_EMPLOI_PROJECT\StagEmploi\Images\UI\Details.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25425" y="3641901"/>
            <a:ext cx="324036" cy="324036"/>
          </a:xfrm>
          <a:prstGeom prst="rect">
            <a:avLst/>
          </a:prstGeom>
          <a:solidFill>
            <a:schemeClr val="bg1">
              <a:lumMod val="95000"/>
            </a:schemeClr>
          </a:solidFill>
        </p:spPr>
      </p:pic>
      <p:pic>
        <p:nvPicPr>
          <p:cNvPr id="93" name="Picture 8" descr="C:\Users\Nicolas.Chourot\Desktop\STAGE_EMPLOI_PROJECT\StagEmploi\Images\UI\ICON_Editer_Neutra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1806" y="3683878"/>
            <a:ext cx="273413" cy="273413"/>
          </a:xfrm>
          <a:prstGeom prst="rect">
            <a:avLst/>
          </a:prstGeom>
          <a:solidFill>
            <a:schemeClr val="bg1">
              <a:lumMod val="95000"/>
            </a:schemeClr>
          </a:solidFill>
        </p:spPr>
      </p:pic>
      <p:pic>
        <p:nvPicPr>
          <p:cNvPr id="94" name="Picture 15" descr="Résultats de recherche d'images pour « PERCENT PNG »"/>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30779" y="3849322"/>
            <a:ext cx="345284" cy="345284"/>
          </a:xfrm>
          <a:prstGeom prst="rect">
            <a:avLst/>
          </a:prstGeom>
          <a:noFill/>
        </p:spPr>
      </p:pic>
      <p:pic>
        <p:nvPicPr>
          <p:cNvPr id="95" name="Picture 15" descr="Résultats de recherche d'images pour « PERCENT PNG »"/>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68512" y="3842486"/>
            <a:ext cx="345284" cy="345284"/>
          </a:xfrm>
          <a:prstGeom prst="rect">
            <a:avLst/>
          </a:prstGeom>
          <a:noFill/>
        </p:spPr>
      </p:pic>
      <p:pic>
        <p:nvPicPr>
          <p:cNvPr id="96" name="Picture 8" descr="C:\Users\Nicolas.Chourot\Desktop\STAGE_EMPLOI_PROJECT\StagEmploi\Images\UI\ICON_Editer_Neutra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20086" y="3030907"/>
            <a:ext cx="273413" cy="273413"/>
          </a:xfrm>
          <a:prstGeom prst="rect">
            <a:avLst/>
          </a:prstGeom>
          <a:solidFill>
            <a:schemeClr val="bg1">
              <a:lumMod val="95000"/>
            </a:schemeClr>
          </a:solidFill>
        </p:spPr>
      </p:pic>
      <p:pic>
        <p:nvPicPr>
          <p:cNvPr id="97" name="Picture 9" descr="C:\Users\Nicolas.Chourot\Desktop\STAGE_EMPLOI_PROJECT\StagEmploi\Images\UI\Details.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25425" y="4281862"/>
            <a:ext cx="324036" cy="324036"/>
          </a:xfrm>
          <a:prstGeom prst="rect">
            <a:avLst/>
          </a:prstGeom>
          <a:solidFill>
            <a:schemeClr val="bg1">
              <a:lumMod val="95000"/>
            </a:schemeClr>
          </a:solidFill>
        </p:spPr>
      </p:pic>
      <p:pic>
        <p:nvPicPr>
          <p:cNvPr id="98" name="Picture 15" descr="Résultats de recherche d'images pour « PERCENT PNG »"/>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30779" y="4489283"/>
            <a:ext cx="345284" cy="345284"/>
          </a:xfrm>
          <a:prstGeom prst="rect">
            <a:avLst/>
          </a:prstGeom>
          <a:noFill/>
        </p:spPr>
      </p:pic>
      <p:pic>
        <p:nvPicPr>
          <p:cNvPr id="99" name="Picture 9" descr="C:\Users\Nicolas.Chourot\Desktop\STAGE_EMPLOI_PROJECT\StagEmploi\Images\UI\Details.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76971" y="4274774"/>
            <a:ext cx="324036" cy="324036"/>
          </a:xfrm>
          <a:prstGeom prst="rect">
            <a:avLst/>
          </a:prstGeom>
          <a:solidFill>
            <a:schemeClr val="bg1">
              <a:lumMod val="95000"/>
            </a:schemeClr>
          </a:solidFill>
        </p:spPr>
      </p:pic>
      <p:pic>
        <p:nvPicPr>
          <p:cNvPr id="100" name="Picture 15" descr="Résultats de recherche d'images pour « PERCENT PNG »"/>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82325" y="4482195"/>
            <a:ext cx="345284" cy="345284"/>
          </a:xfrm>
          <a:prstGeom prst="rect">
            <a:avLst/>
          </a:prstGeom>
          <a:noFill/>
        </p:spPr>
      </p:pic>
      <p:pic>
        <p:nvPicPr>
          <p:cNvPr id="101" name="Picture 9" descr="C:\Users\Nicolas.Chourot\Desktop\STAGE_EMPLOI_PROJECT\StagEmploi\Images\UI\Details.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24600" y="4281862"/>
            <a:ext cx="324036" cy="324036"/>
          </a:xfrm>
          <a:prstGeom prst="rect">
            <a:avLst/>
          </a:prstGeom>
          <a:solidFill>
            <a:schemeClr val="bg1">
              <a:lumMod val="95000"/>
            </a:schemeClr>
          </a:solidFill>
        </p:spPr>
      </p:pic>
      <p:pic>
        <p:nvPicPr>
          <p:cNvPr id="102" name="Picture 15" descr="Résultats de recherche d'images pour « PERCENT PNG »"/>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29954" y="4489283"/>
            <a:ext cx="345284" cy="345284"/>
          </a:xfrm>
          <a:prstGeom prst="rect">
            <a:avLst/>
          </a:prstGeom>
          <a:noFill/>
        </p:spPr>
      </p:pic>
      <p:pic>
        <p:nvPicPr>
          <p:cNvPr id="103" name="Picture 8" descr="C:\Users\Nicolas.Chourot\Desktop\STAGE_EMPLOI_PROJECT\StagEmploi\Images\UI\ICON_Editer_Neutra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4617" y="4330156"/>
            <a:ext cx="273413" cy="273413"/>
          </a:xfrm>
          <a:prstGeom prst="rect">
            <a:avLst/>
          </a:prstGeom>
          <a:solidFill>
            <a:schemeClr val="bg1">
              <a:lumMod val="95000"/>
            </a:schemeClr>
          </a:solidFill>
        </p:spPr>
      </p:pic>
      <p:pic>
        <p:nvPicPr>
          <p:cNvPr id="104" name="Picture 15" descr="Résultats de recherche d'images pour « PERCENT PNG »"/>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71323" y="4488764"/>
            <a:ext cx="345284" cy="345284"/>
          </a:xfrm>
          <a:prstGeom prst="rect">
            <a:avLst/>
          </a:prstGeom>
          <a:noFill/>
        </p:spPr>
      </p:pic>
      <p:pic>
        <p:nvPicPr>
          <p:cNvPr id="105" name="Picture 9" descr="C:\Users\Nicolas.Chourot\Desktop\STAGE_EMPLOI_PROJECT\StagEmploi\Images\UI\Details.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37368" y="4290469"/>
            <a:ext cx="324036" cy="324036"/>
          </a:xfrm>
          <a:prstGeom prst="rect">
            <a:avLst/>
          </a:prstGeom>
          <a:solidFill>
            <a:schemeClr val="bg1">
              <a:lumMod val="95000"/>
            </a:schemeClr>
          </a:solidFill>
        </p:spPr>
      </p:pic>
      <p:pic>
        <p:nvPicPr>
          <p:cNvPr id="106" name="Picture 8" descr="C:\Users\Nicolas.Chourot\Desktop\STAGE_EMPLOI_PROJECT\StagEmploi\Images\UI\ICON_Editer_Neutra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93491" y="4982257"/>
            <a:ext cx="273413" cy="273413"/>
          </a:xfrm>
          <a:prstGeom prst="rect">
            <a:avLst/>
          </a:prstGeom>
          <a:solidFill>
            <a:schemeClr val="bg1">
              <a:lumMod val="95000"/>
            </a:schemeClr>
          </a:solidFill>
        </p:spPr>
      </p:pic>
      <p:pic>
        <p:nvPicPr>
          <p:cNvPr id="107" name="Picture 15" descr="Résultats de recherche d'images pour « PERCENT PNG »"/>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30197" y="5140865"/>
            <a:ext cx="345284" cy="345284"/>
          </a:xfrm>
          <a:prstGeom prst="rect">
            <a:avLst/>
          </a:prstGeom>
          <a:noFill/>
        </p:spPr>
      </p:pic>
      <p:pic>
        <p:nvPicPr>
          <p:cNvPr id="108" name="Picture 9" descr="C:\Users\Nicolas.Chourot\Desktop\STAGE_EMPLOI_PROJECT\StagEmploi\Images\UI\Details.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08791" y="3636278"/>
            <a:ext cx="324036" cy="324036"/>
          </a:xfrm>
          <a:prstGeom prst="rect">
            <a:avLst/>
          </a:prstGeom>
          <a:solidFill>
            <a:schemeClr val="bg1">
              <a:lumMod val="95000"/>
            </a:schemeClr>
          </a:solidFill>
        </p:spPr>
      </p:pic>
      <p:pic>
        <p:nvPicPr>
          <p:cNvPr id="109" name="Picture 15" descr="Résultats de recherche d'images pour « PERCENT PNG »"/>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14145" y="3843699"/>
            <a:ext cx="345284" cy="345284"/>
          </a:xfrm>
          <a:prstGeom prst="rect">
            <a:avLst/>
          </a:prstGeom>
          <a:noFill/>
        </p:spPr>
      </p:pic>
      <p:sp>
        <p:nvSpPr>
          <p:cNvPr id="110" name="ZoneTexte 109"/>
          <p:cNvSpPr txBox="1"/>
          <p:nvPr/>
        </p:nvSpPr>
        <p:spPr>
          <a:xfrm>
            <a:off x="554119" y="2977748"/>
            <a:ext cx="992579" cy="338554"/>
          </a:xfrm>
          <a:prstGeom prst="rect">
            <a:avLst/>
          </a:prstGeom>
          <a:noFill/>
        </p:spPr>
        <p:txBody>
          <a:bodyPr wrap="none" rtlCol="0">
            <a:spAutoFit/>
          </a:bodyPr>
          <a:lstStyle/>
          <a:p>
            <a:pPr algn="r"/>
            <a:r>
              <a:rPr lang="fr-CA" sz="1600" dirty="0"/>
              <a:t>Stagiaire</a:t>
            </a:r>
            <a:endParaRPr lang="fr-FR" sz="1600" dirty="0"/>
          </a:p>
        </p:txBody>
      </p:sp>
      <p:sp>
        <p:nvSpPr>
          <p:cNvPr id="111" name="ZoneTexte 110"/>
          <p:cNvSpPr txBox="1"/>
          <p:nvPr/>
        </p:nvSpPr>
        <p:spPr>
          <a:xfrm>
            <a:off x="268784" y="3647220"/>
            <a:ext cx="1277914" cy="338554"/>
          </a:xfrm>
          <a:prstGeom prst="rect">
            <a:avLst/>
          </a:prstGeom>
          <a:noFill/>
        </p:spPr>
        <p:txBody>
          <a:bodyPr wrap="none" rtlCol="0">
            <a:spAutoFit/>
          </a:bodyPr>
          <a:lstStyle/>
          <a:p>
            <a:pPr algn="r"/>
            <a:r>
              <a:rPr lang="fr-CA" sz="1600" dirty="0"/>
              <a:t>Superviseur</a:t>
            </a:r>
            <a:endParaRPr lang="fr-FR" sz="1600" dirty="0"/>
          </a:p>
        </p:txBody>
      </p:sp>
      <p:sp>
        <p:nvSpPr>
          <p:cNvPr id="112" name="ZoneTexte 111"/>
          <p:cNvSpPr txBox="1"/>
          <p:nvPr/>
        </p:nvSpPr>
        <p:spPr>
          <a:xfrm>
            <a:off x="-5330" y="4294525"/>
            <a:ext cx="1552028" cy="338554"/>
          </a:xfrm>
          <a:prstGeom prst="rect">
            <a:avLst/>
          </a:prstGeom>
          <a:noFill/>
        </p:spPr>
        <p:txBody>
          <a:bodyPr wrap="none" rtlCol="0">
            <a:spAutoFit/>
          </a:bodyPr>
          <a:lstStyle/>
          <a:p>
            <a:pPr algn="r"/>
            <a:r>
              <a:rPr lang="fr-CA" sz="1600" dirty="0"/>
              <a:t>Coordonnateur</a:t>
            </a:r>
            <a:endParaRPr lang="fr-FR" sz="1600" dirty="0"/>
          </a:p>
        </p:txBody>
      </p:sp>
      <p:sp>
        <p:nvSpPr>
          <p:cNvPr id="113" name="ZoneTexte 112"/>
          <p:cNvSpPr txBox="1"/>
          <p:nvPr/>
        </p:nvSpPr>
        <p:spPr>
          <a:xfrm>
            <a:off x="334508" y="4817699"/>
            <a:ext cx="1212190" cy="584775"/>
          </a:xfrm>
          <a:prstGeom prst="rect">
            <a:avLst/>
          </a:prstGeom>
          <a:noFill/>
        </p:spPr>
        <p:txBody>
          <a:bodyPr wrap="none" rtlCol="0">
            <a:spAutoFit/>
          </a:bodyPr>
          <a:lstStyle/>
          <a:p>
            <a:pPr algn="r"/>
            <a:r>
              <a:rPr lang="fr-CA" sz="1600" dirty="0"/>
              <a:t>Entreprise</a:t>
            </a:r>
          </a:p>
          <a:p>
            <a:pPr algn="r"/>
            <a:r>
              <a:rPr lang="fr-CA" sz="1600" dirty="0"/>
              <a:t>et moniteur</a:t>
            </a:r>
            <a:endParaRPr lang="fr-FR" sz="1600" dirty="0"/>
          </a:p>
        </p:txBody>
      </p:sp>
      <p:sp>
        <p:nvSpPr>
          <p:cNvPr id="114" name="ZoneTexte 113"/>
          <p:cNvSpPr txBox="1"/>
          <p:nvPr/>
        </p:nvSpPr>
        <p:spPr>
          <a:xfrm rot="19800000">
            <a:off x="2312189" y="1631686"/>
            <a:ext cx="1292341" cy="276999"/>
          </a:xfrm>
          <a:prstGeom prst="rect">
            <a:avLst/>
          </a:prstGeom>
          <a:noFill/>
        </p:spPr>
        <p:txBody>
          <a:bodyPr wrap="none" rtlCol="0">
            <a:spAutoFit/>
          </a:bodyPr>
          <a:lstStyle/>
          <a:p>
            <a:r>
              <a:rPr lang="fr-CA" sz="1200" dirty="0"/>
              <a:t>Curriculum vitae</a:t>
            </a:r>
            <a:endParaRPr lang="fr-FR" sz="1200" dirty="0"/>
          </a:p>
        </p:txBody>
      </p:sp>
      <p:sp>
        <p:nvSpPr>
          <p:cNvPr id="115" name="ZoneTexte 114"/>
          <p:cNvSpPr txBox="1"/>
          <p:nvPr/>
        </p:nvSpPr>
        <p:spPr>
          <a:xfrm rot="19800000">
            <a:off x="2973765" y="1535505"/>
            <a:ext cx="1677062" cy="276999"/>
          </a:xfrm>
          <a:prstGeom prst="rect">
            <a:avLst/>
          </a:prstGeom>
          <a:noFill/>
        </p:spPr>
        <p:txBody>
          <a:bodyPr wrap="none" rtlCol="0">
            <a:spAutoFit/>
          </a:bodyPr>
          <a:lstStyle/>
          <a:p>
            <a:r>
              <a:rPr lang="fr-CA" sz="1200" dirty="0"/>
              <a:t>Lettre de présentation</a:t>
            </a:r>
            <a:endParaRPr lang="fr-FR" sz="1200" dirty="0"/>
          </a:p>
        </p:txBody>
      </p:sp>
      <p:sp>
        <p:nvSpPr>
          <p:cNvPr id="116" name="ZoneTexte 115"/>
          <p:cNvSpPr txBox="1"/>
          <p:nvPr/>
        </p:nvSpPr>
        <p:spPr>
          <a:xfrm rot="19800000">
            <a:off x="3605960" y="1631686"/>
            <a:ext cx="1292341" cy="276999"/>
          </a:xfrm>
          <a:prstGeom prst="rect">
            <a:avLst/>
          </a:prstGeom>
          <a:noFill/>
        </p:spPr>
        <p:txBody>
          <a:bodyPr wrap="none" rtlCol="0">
            <a:spAutoFit/>
          </a:bodyPr>
          <a:lstStyle/>
          <a:p>
            <a:r>
              <a:rPr lang="fr-CA" sz="1200" dirty="0"/>
              <a:t>Relevé de notes</a:t>
            </a:r>
            <a:endParaRPr lang="fr-FR" sz="1200" dirty="0"/>
          </a:p>
        </p:txBody>
      </p:sp>
      <p:sp>
        <p:nvSpPr>
          <p:cNvPr id="117" name="ZoneTexte 116"/>
          <p:cNvSpPr txBox="1"/>
          <p:nvPr/>
        </p:nvSpPr>
        <p:spPr>
          <a:xfrm rot="19800000">
            <a:off x="4249739" y="1482606"/>
            <a:ext cx="1888659" cy="276999"/>
          </a:xfrm>
          <a:prstGeom prst="rect">
            <a:avLst/>
          </a:prstGeom>
          <a:noFill/>
        </p:spPr>
        <p:txBody>
          <a:bodyPr wrap="none" rtlCol="0">
            <a:spAutoFit/>
          </a:bodyPr>
          <a:lstStyle/>
          <a:p>
            <a:r>
              <a:rPr lang="fr-CA" sz="1200" dirty="0"/>
              <a:t>Journal de bord / agenda</a:t>
            </a:r>
            <a:endParaRPr lang="fr-FR" sz="1200" dirty="0"/>
          </a:p>
        </p:txBody>
      </p:sp>
      <p:sp>
        <p:nvSpPr>
          <p:cNvPr id="118" name="ZoneTexte 117"/>
          <p:cNvSpPr txBox="1"/>
          <p:nvPr/>
        </p:nvSpPr>
        <p:spPr>
          <a:xfrm rot="19800000">
            <a:off x="4903049" y="1435719"/>
            <a:ext cx="2076209" cy="276999"/>
          </a:xfrm>
          <a:prstGeom prst="rect">
            <a:avLst/>
          </a:prstGeom>
          <a:noFill/>
        </p:spPr>
        <p:txBody>
          <a:bodyPr wrap="none" rtlCol="0">
            <a:spAutoFit/>
          </a:bodyPr>
          <a:lstStyle/>
          <a:p>
            <a:r>
              <a:rPr lang="fr-CA" sz="1200" dirty="0"/>
              <a:t>Auto évaluation du stagiaire</a:t>
            </a:r>
            <a:endParaRPr lang="fr-FR" sz="1200" dirty="0"/>
          </a:p>
        </p:txBody>
      </p:sp>
      <p:sp>
        <p:nvSpPr>
          <p:cNvPr id="119" name="ZoneTexte 118"/>
          <p:cNvSpPr txBox="1"/>
          <p:nvPr/>
        </p:nvSpPr>
        <p:spPr>
          <a:xfrm rot="19800000">
            <a:off x="5545642" y="1414479"/>
            <a:ext cx="2161169" cy="276999"/>
          </a:xfrm>
          <a:prstGeom prst="rect">
            <a:avLst/>
          </a:prstGeom>
          <a:noFill/>
        </p:spPr>
        <p:txBody>
          <a:bodyPr wrap="none" rtlCol="0">
            <a:spAutoFit/>
          </a:bodyPr>
          <a:lstStyle/>
          <a:p>
            <a:r>
              <a:rPr lang="fr-CA" sz="1200" dirty="0"/>
              <a:t>Évaluation par le superviseur</a:t>
            </a:r>
            <a:endParaRPr lang="fr-FR" sz="1200" dirty="0"/>
          </a:p>
        </p:txBody>
      </p:sp>
      <p:sp>
        <p:nvSpPr>
          <p:cNvPr id="120" name="ZoneTexte 119"/>
          <p:cNvSpPr txBox="1"/>
          <p:nvPr/>
        </p:nvSpPr>
        <p:spPr>
          <a:xfrm rot="19800000">
            <a:off x="6220754" y="1463370"/>
            <a:ext cx="1965603" cy="276999"/>
          </a:xfrm>
          <a:prstGeom prst="rect">
            <a:avLst/>
          </a:prstGeom>
          <a:noFill/>
        </p:spPr>
        <p:txBody>
          <a:bodyPr wrap="none" rtlCol="0">
            <a:spAutoFit/>
          </a:bodyPr>
          <a:lstStyle/>
          <a:p>
            <a:r>
              <a:rPr lang="fr-CA" sz="1200" dirty="0"/>
              <a:t>Évaluation par le moniteur</a:t>
            </a:r>
            <a:endParaRPr lang="fr-FR" sz="1200" dirty="0"/>
          </a:p>
        </p:txBody>
      </p:sp>
      <p:sp>
        <p:nvSpPr>
          <p:cNvPr id="121" name="ZoneTexte 120"/>
          <p:cNvSpPr txBox="1"/>
          <p:nvPr/>
        </p:nvSpPr>
        <p:spPr>
          <a:xfrm rot="19800000">
            <a:off x="6840390" y="1365587"/>
            <a:ext cx="2356735" cy="276999"/>
          </a:xfrm>
          <a:prstGeom prst="rect">
            <a:avLst/>
          </a:prstGeom>
          <a:noFill/>
        </p:spPr>
        <p:txBody>
          <a:bodyPr wrap="none" rtlCol="0">
            <a:spAutoFit/>
          </a:bodyPr>
          <a:lstStyle/>
          <a:p>
            <a:r>
              <a:rPr lang="fr-CA" sz="1200" dirty="0"/>
              <a:t>Évaluation par le coordonnateur</a:t>
            </a:r>
            <a:endParaRPr lang="fr-FR" sz="1200" dirty="0"/>
          </a:p>
        </p:txBody>
      </p:sp>
      <p:sp>
        <p:nvSpPr>
          <p:cNvPr id="122" name="ZoneTexte 121"/>
          <p:cNvSpPr txBox="1"/>
          <p:nvPr/>
        </p:nvSpPr>
        <p:spPr>
          <a:xfrm rot="19800000">
            <a:off x="7504149" y="1614453"/>
            <a:ext cx="1361270" cy="276999"/>
          </a:xfrm>
          <a:prstGeom prst="rect">
            <a:avLst/>
          </a:prstGeom>
          <a:noFill/>
        </p:spPr>
        <p:txBody>
          <a:bodyPr wrap="none" rtlCol="0">
            <a:spAutoFit/>
          </a:bodyPr>
          <a:lstStyle/>
          <a:p>
            <a:r>
              <a:rPr lang="fr-CA" sz="1200" dirty="0"/>
              <a:t>Rapport de stage</a:t>
            </a:r>
            <a:endParaRPr lang="fr-FR" sz="1200" dirty="0"/>
          </a:p>
        </p:txBody>
      </p:sp>
      <p:sp>
        <p:nvSpPr>
          <p:cNvPr id="123" name="ZoneTexte 122"/>
          <p:cNvSpPr txBox="1"/>
          <p:nvPr/>
        </p:nvSpPr>
        <p:spPr>
          <a:xfrm>
            <a:off x="2211257" y="5156253"/>
            <a:ext cx="570990" cy="307777"/>
          </a:xfrm>
          <a:prstGeom prst="rect">
            <a:avLst/>
          </a:prstGeom>
          <a:noFill/>
        </p:spPr>
        <p:txBody>
          <a:bodyPr wrap="none" rtlCol="0">
            <a:spAutoFit/>
          </a:bodyPr>
          <a:lstStyle/>
          <a:p>
            <a:r>
              <a:rPr lang="fr-CA" sz="700" dirty="0"/>
              <a:t>entreprise</a:t>
            </a:r>
          </a:p>
          <a:p>
            <a:r>
              <a:rPr lang="fr-CA" sz="700" dirty="0"/>
              <a:t>seulement</a:t>
            </a:r>
            <a:endParaRPr lang="fr-FR" sz="700" dirty="0"/>
          </a:p>
        </p:txBody>
      </p:sp>
      <p:sp>
        <p:nvSpPr>
          <p:cNvPr id="124" name="ZoneTexte 123"/>
          <p:cNvSpPr txBox="1"/>
          <p:nvPr/>
        </p:nvSpPr>
        <p:spPr>
          <a:xfrm>
            <a:off x="2871929" y="5156252"/>
            <a:ext cx="570990" cy="307777"/>
          </a:xfrm>
          <a:prstGeom prst="rect">
            <a:avLst/>
          </a:prstGeom>
          <a:noFill/>
        </p:spPr>
        <p:txBody>
          <a:bodyPr wrap="none" rtlCol="0">
            <a:spAutoFit/>
          </a:bodyPr>
          <a:lstStyle/>
          <a:p>
            <a:r>
              <a:rPr lang="fr-CA" sz="700" dirty="0"/>
              <a:t>entreprise</a:t>
            </a:r>
          </a:p>
          <a:p>
            <a:r>
              <a:rPr lang="fr-CA" sz="700" dirty="0"/>
              <a:t>seulement</a:t>
            </a:r>
            <a:endParaRPr lang="fr-FR" sz="700" dirty="0"/>
          </a:p>
        </p:txBody>
      </p:sp>
      <p:sp>
        <p:nvSpPr>
          <p:cNvPr id="125" name="ZoneTexte 124"/>
          <p:cNvSpPr txBox="1"/>
          <p:nvPr/>
        </p:nvSpPr>
        <p:spPr>
          <a:xfrm>
            <a:off x="3513866" y="5163961"/>
            <a:ext cx="570990" cy="307777"/>
          </a:xfrm>
          <a:prstGeom prst="rect">
            <a:avLst/>
          </a:prstGeom>
          <a:noFill/>
        </p:spPr>
        <p:txBody>
          <a:bodyPr wrap="none" rtlCol="0">
            <a:spAutoFit/>
          </a:bodyPr>
          <a:lstStyle/>
          <a:p>
            <a:r>
              <a:rPr lang="fr-CA" sz="700" dirty="0"/>
              <a:t>entreprise</a:t>
            </a:r>
          </a:p>
          <a:p>
            <a:r>
              <a:rPr lang="fr-CA" sz="700" dirty="0"/>
              <a:t>seulement</a:t>
            </a:r>
            <a:endParaRPr lang="fr-FR" sz="700" dirty="0"/>
          </a:p>
        </p:txBody>
      </p:sp>
      <p:sp>
        <p:nvSpPr>
          <p:cNvPr id="126" name="Rectangle 125"/>
          <p:cNvSpPr/>
          <p:nvPr/>
        </p:nvSpPr>
        <p:spPr>
          <a:xfrm>
            <a:off x="1551211" y="5661248"/>
            <a:ext cx="6459235" cy="43204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7" name="Picture 8" descr="C:\Users\Nicolas.Chourot\Desktop\STAGE_EMPLOI_PROJECT\StagEmploi\Images\UI\ICON_Editer_Neutra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93255" y="5740565"/>
            <a:ext cx="273413" cy="273413"/>
          </a:xfrm>
          <a:prstGeom prst="rect">
            <a:avLst/>
          </a:prstGeom>
          <a:solidFill>
            <a:schemeClr val="bg1">
              <a:lumMod val="95000"/>
            </a:schemeClr>
          </a:solidFill>
        </p:spPr>
      </p:pic>
      <p:sp>
        <p:nvSpPr>
          <p:cNvPr id="128" name="ZoneTexte 127"/>
          <p:cNvSpPr txBox="1"/>
          <p:nvPr/>
        </p:nvSpPr>
        <p:spPr>
          <a:xfrm>
            <a:off x="2046554" y="5740565"/>
            <a:ext cx="1426994" cy="307777"/>
          </a:xfrm>
          <a:prstGeom prst="rect">
            <a:avLst/>
          </a:prstGeom>
          <a:solidFill>
            <a:schemeClr val="bg1">
              <a:lumMod val="95000"/>
            </a:schemeClr>
          </a:solidFill>
        </p:spPr>
        <p:txBody>
          <a:bodyPr wrap="none" rtlCol="0">
            <a:spAutoFit/>
          </a:bodyPr>
          <a:lstStyle/>
          <a:p>
            <a:r>
              <a:rPr lang="fr-CA" sz="1400" dirty="0">
                <a:solidFill>
                  <a:srgbClr val="00B0F0"/>
                </a:solidFill>
              </a:rPr>
              <a:t>Lecture/écriture</a:t>
            </a:r>
            <a:endParaRPr lang="fr-FR" sz="1400" dirty="0">
              <a:solidFill>
                <a:srgbClr val="00B0F0"/>
              </a:solidFill>
            </a:endParaRPr>
          </a:p>
        </p:txBody>
      </p:sp>
      <p:pic>
        <p:nvPicPr>
          <p:cNvPr id="129" name="Picture 9" descr="C:\Users\Nicolas.Chourot\Desktop\STAGE_EMPLOI_PROJECT\StagEmploi\Images\UI\Details.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78900" y="5732435"/>
            <a:ext cx="324036" cy="324036"/>
          </a:xfrm>
          <a:prstGeom prst="rect">
            <a:avLst/>
          </a:prstGeom>
          <a:solidFill>
            <a:schemeClr val="bg1">
              <a:lumMod val="95000"/>
            </a:schemeClr>
          </a:solidFill>
        </p:spPr>
      </p:pic>
      <p:sp>
        <p:nvSpPr>
          <p:cNvPr id="130" name="ZoneTexte 129"/>
          <p:cNvSpPr txBox="1"/>
          <p:nvPr/>
        </p:nvSpPr>
        <p:spPr>
          <a:xfrm>
            <a:off x="3963968" y="5740565"/>
            <a:ext cx="1258678" cy="307777"/>
          </a:xfrm>
          <a:prstGeom prst="rect">
            <a:avLst/>
          </a:prstGeom>
          <a:solidFill>
            <a:schemeClr val="bg1">
              <a:lumMod val="95000"/>
            </a:schemeClr>
          </a:solidFill>
        </p:spPr>
        <p:txBody>
          <a:bodyPr wrap="none" rtlCol="0">
            <a:spAutoFit/>
          </a:bodyPr>
          <a:lstStyle/>
          <a:p>
            <a:r>
              <a:rPr lang="fr-CA" sz="1400" dirty="0">
                <a:solidFill>
                  <a:srgbClr val="00B0F0"/>
                </a:solidFill>
              </a:rPr>
              <a:t>Lecture seule</a:t>
            </a:r>
            <a:endParaRPr lang="fr-FR" sz="1400" dirty="0">
              <a:solidFill>
                <a:srgbClr val="00B0F0"/>
              </a:solidFill>
            </a:endParaRPr>
          </a:p>
        </p:txBody>
      </p:sp>
      <p:pic>
        <p:nvPicPr>
          <p:cNvPr id="131" name="Picture 15" descr="Résultats de recherche d'images pour « PERCENT PNG »"/>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26518" y="5717839"/>
            <a:ext cx="345284" cy="345284"/>
          </a:xfrm>
          <a:prstGeom prst="rect">
            <a:avLst/>
          </a:prstGeom>
          <a:solidFill>
            <a:schemeClr val="bg1">
              <a:lumMod val="95000"/>
            </a:schemeClr>
          </a:solidFill>
        </p:spPr>
      </p:pic>
      <p:sp>
        <p:nvSpPr>
          <p:cNvPr id="132" name="ZoneTexte 131"/>
          <p:cNvSpPr txBox="1"/>
          <p:nvPr/>
        </p:nvSpPr>
        <p:spPr>
          <a:xfrm>
            <a:off x="5540265" y="5732436"/>
            <a:ext cx="1657826" cy="307777"/>
          </a:xfrm>
          <a:prstGeom prst="rect">
            <a:avLst/>
          </a:prstGeom>
          <a:solidFill>
            <a:schemeClr val="bg1">
              <a:lumMod val="95000"/>
            </a:schemeClr>
          </a:solidFill>
        </p:spPr>
        <p:txBody>
          <a:bodyPr wrap="none" rtlCol="0">
            <a:spAutoFit/>
          </a:bodyPr>
          <a:lstStyle/>
          <a:p>
            <a:r>
              <a:rPr lang="fr-CA" sz="1400" dirty="0">
                <a:solidFill>
                  <a:srgbClr val="00B0F0"/>
                </a:solidFill>
              </a:rPr>
              <a:t>Accès </a:t>
            </a:r>
            <a:r>
              <a:rPr lang="en-CA" sz="1400" dirty="0">
                <a:solidFill>
                  <a:srgbClr val="00B0F0"/>
                </a:solidFill>
              </a:rPr>
              <a:t>au </a:t>
            </a:r>
            <a:r>
              <a:rPr lang="en-CA" sz="1400" dirty="0" err="1">
                <a:solidFill>
                  <a:srgbClr val="00B0F0"/>
                </a:solidFill>
              </a:rPr>
              <a:t>pointage</a:t>
            </a:r>
            <a:endParaRPr lang="fr-FR" sz="1400" dirty="0">
              <a:solidFill>
                <a:srgbClr val="00B0F0"/>
              </a:solidFill>
            </a:endParaRPr>
          </a:p>
        </p:txBody>
      </p:sp>
      <p:pic>
        <p:nvPicPr>
          <p:cNvPr id="133" name="Picture 4" descr="http://www.informatique.clg.qc.ca/StagEmploi/Images/UI/Stagemploi%20logo%20bleu%20small.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91858" y="225430"/>
            <a:ext cx="2877544" cy="453603"/>
          </a:xfrm>
          <a:prstGeom prst="rect">
            <a:avLst/>
          </a:prstGeom>
          <a:noFill/>
        </p:spPr>
      </p:pic>
      <p:pic>
        <p:nvPicPr>
          <p:cNvPr id="134" name="Picture 8" descr="C:\Users\Nicolas.Chourot\Desktop\STAGE_EMPLOI_PROJECT\StagEmploi\Images\UI\ICON_Editer_Neutra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07147" y="3658566"/>
            <a:ext cx="273413" cy="273413"/>
          </a:xfrm>
          <a:prstGeom prst="rect">
            <a:avLst/>
          </a:prstGeom>
          <a:solidFill>
            <a:schemeClr val="bg1">
              <a:lumMod val="95000"/>
            </a:schemeClr>
          </a:solidFill>
        </p:spPr>
      </p:pic>
      <p:pic>
        <p:nvPicPr>
          <p:cNvPr id="135" name="Picture 8" descr="C:\Users\Nicolas.Chourot\Desktop\STAGE_EMPLOI_PROJECT\StagEmploi\Images\UI\ICON_Editer_Neutra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11511" y="4281172"/>
            <a:ext cx="273413" cy="273413"/>
          </a:xfrm>
          <a:prstGeom prst="rect">
            <a:avLst/>
          </a:prstGeom>
          <a:solidFill>
            <a:schemeClr val="bg1">
              <a:lumMod val="95000"/>
            </a:schemeClr>
          </a:solidFill>
        </p:spPr>
      </p:pic>
      <p:pic>
        <p:nvPicPr>
          <p:cNvPr id="136" name="Picture 8" descr="C:\Users\Nicolas.Chourot\Desktop\STAGE_EMPLOI_PROJECT\StagEmploi\Images\UI\ICON_Editer_Neutra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34322" y="4930568"/>
            <a:ext cx="273413" cy="273413"/>
          </a:xfrm>
          <a:prstGeom prst="rect">
            <a:avLst/>
          </a:prstGeom>
          <a:solidFill>
            <a:schemeClr val="bg1">
              <a:lumMod val="95000"/>
            </a:schemeClr>
          </a:solidFill>
        </p:spPr>
      </p:pic>
      <p:sp>
        <p:nvSpPr>
          <p:cNvPr id="137" name="Rectangle 136"/>
          <p:cNvSpPr/>
          <p:nvPr/>
        </p:nvSpPr>
        <p:spPr>
          <a:xfrm>
            <a:off x="72304" y="6237312"/>
            <a:ext cx="8892183" cy="577081"/>
          </a:xfrm>
          <a:prstGeom prst="rect">
            <a:avLst/>
          </a:prstGeom>
          <a:noFill/>
        </p:spPr>
        <p:txBody>
          <a:bodyPr wrap="square">
            <a:spAutoFit/>
          </a:bodyPr>
          <a:lstStyle/>
          <a:p>
            <a:r>
              <a:rPr lang="fr-FR" sz="1050" dirty="0"/>
              <a:t>Il faut noter qu’au niveau des évaluations, selon la PIEA, seuls les enseignants ont accès au pointage des évaluations. Hors le pointage est tout de même accessible dans l’évaluation par le moniteur à titre indicatif de son niveau de satisfaction (pour le superviseur et le coordonnateur) et ne fera pas partie de la compilation de la note finale octroyée au stagiaire.</a:t>
            </a:r>
          </a:p>
        </p:txBody>
      </p:sp>
    </p:spTree>
    <p:extLst>
      <p:ext uri="{BB962C8B-B14F-4D97-AF65-F5344CB8AC3E}">
        <p14:creationId xmlns:p14="http://schemas.microsoft.com/office/powerpoint/2010/main" val="447301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stages.clg.qc.ca/Images/UI/Stagemploi%20logo%20bleu%20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6151154" cy="9696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0930" y="2276872"/>
            <a:ext cx="8082149" cy="2585323"/>
          </a:xfrm>
          <a:prstGeom prst="rect">
            <a:avLst/>
          </a:prstGeom>
          <a:noFill/>
        </p:spPr>
        <p:txBody>
          <a:bodyPr wrap="none" lIns="91440" tIns="45720" rIns="91440" bIns="45720">
            <a:spAutoFit/>
          </a:bodyPr>
          <a:lstStyle/>
          <a:p>
            <a:pPr algn="ctr"/>
            <a:r>
              <a:rPr lang="fr-F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Merci pour votre attention!</a:t>
            </a:r>
          </a:p>
          <a:p>
            <a:pPr algn="ctr"/>
            <a:endParaRPr lang="en-CA"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n-CA"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Avez-vous</a:t>
            </a:r>
            <a:r>
              <a:rPr lang="en-CA"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des questions?</a:t>
            </a:r>
            <a:endParaRPr lang="fr-F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69482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267744" y="4509120"/>
            <a:ext cx="5760640" cy="187220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2267744" y="1442091"/>
            <a:ext cx="5760640" cy="277899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4"/>
          <p:cNvSpPr>
            <a:spLocks noGrp="1"/>
          </p:cNvSpPr>
          <p:nvPr>
            <p:ph type="title"/>
          </p:nvPr>
        </p:nvSpPr>
        <p:spPr>
          <a:xfrm>
            <a:off x="107504" y="116632"/>
            <a:ext cx="3898776" cy="634082"/>
          </a:xfrm>
        </p:spPr>
        <p:txBody>
          <a:bodyPr>
            <a:normAutofit fontScale="90000"/>
          </a:bodyPr>
          <a:lstStyle/>
          <a:p>
            <a:pPr algn="l"/>
            <a:r>
              <a:rPr lang="en-CA" dirty="0" err="1"/>
              <a:t>Intervenants</a:t>
            </a:r>
            <a:endParaRPr lang="fr-FR" dirty="0"/>
          </a:p>
        </p:txBody>
      </p:sp>
      <p:pic>
        <p:nvPicPr>
          <p:cNvPr id="7" name="Picture 6" descr="C:\Users\Nicolas.Chourot\Desktop\STAGE_EMPLOI_PROJECT\StagEmploi\Images\UI\stagiair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492896"/>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Nicolas.Chourot\Desktop\STAGE_EMPLOI_PROJECT\StagEmploi\Images\UI\entrepris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9699" y="4725144"/>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Nicolas.Chourot\Desktop\STAGE_EMPLOI_PROJECT\StagEmploi\Images\UI\Coordinator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739" y="1613298"/>
            <a:ext cx="623101" cy="623101"/>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3275856" y="1747945"/>
            <a:ext cx="3269806" cy="369332"/>
          </a:xfrm>
          <a:prstGeom prst="rect">
            <a:avLst/>
          </a:prstGeom>
          <a:noFill/>
        </p:spPr>
        <p:txBody>
          <a:bodyPr wrap="none" rtlCol="0">
            <a:spAutoFit/>
          </a:bodyPr>
          <a:lstStyle/>
          <a:p>
            <a:r>
              <a:rPr lang="en-CA" dirty="0" err="1">
                <a:latin typeface="Arial Rounded MT Bold" panose="020F0704030504030204" pitchFamily="34" charset="0"/>
              </a:rPr>
              <a:t>Coordonnateurs</a:t>
            </a:r>
            <a:r>
              <a:rPr lang="en-CA" dirty="0">
                <a:latin typeface="Arial Rounded MT Bold" panose="020F0704030504030204" pitchFamily="34" charset="0"/>
              </a:rPr>
              <a:t> des stages</a:t>
            </a:r>
            <a:endParaRPr lang="fr-FR" dirty="0">
              <a:latin typeface="Arial Rounded MT Bold" panose="020F0704030504030204" pitchFamily="34" charset="0"/>
            </a:endParaRPr>
          </a:p>
        </p:txBody>
      </p:sp>
      <p:sp>
        <p:nvSpPr>
          <p:cNvPr id="13" name="ZoneTexte 12"/>
          <p:cNvSpPr txBox="1"/>
          <p:nvPr/>
        </p:nvSpPr>
        <p:spPr>
          <a:xfrm>
            <a:off x="3275856" y="4864514"/>
            <a:ext cx="4747809" cy="369332"/>
          </a:xfrm>
          <a:prstGeom prst="rect">
            <a:avLst/>
          </a:prstGeom>
          <a:noFill/>
        </p:spPr>
        <p:txBody>
          <a:bodyPr wrap="square" rtlCol="0">
            <a:spAutoFit/>
          </a:bodyPr>
          <a:lstStyle/>
          <a:p>
            <a:r>
              <a:rPr lang="en-CA" dirty="0" err="1">
                <a:latin typeface="Arial Rounded MT Bold" panose="020F0704030504030204" pitchFamily="34" charset="0"/>
              </a:rPr>
              <a:t>Entreprises</a:t>
            </a:r>
            <a:r>
              <a:rPr lang="en-CA" dirty="0">
                <a:latin typeface="Arial Rounded MT Bold" panose="020F0704030504030204" pitchFamily="34" charset="0"/>
              </a:rPr>
              <a:t> / </a:t>
            </a:r>
            <a:r>
              <a:rPr lang="en-CA" dirty="0" err="1">
                <a:latin typeface="Arial Rounded MT Bold" panose="020F0704030504030204" pitchFamily="34" charset="0"/>
              </a:rPr>
              <a:t>ressources</a:t>
            </a:r>
            <a:r>
              <a:rPr lang="en-CA" dirty="0">
                <a:latin typeface="Arial Rounded MT Bold" panose="020F0704030504030204" pitchFamily="34" charset="0"/>
              </a:rPr>
              <a:t> </a:t>
            </a:r>
            <a:r>
              <a:rPr lang="en-CA" dirty="0" err="1">
                <a:latin typeface="Arial Rounded MT Bold" panose="020F0704030504030204" pitchFamily="34" charset="0"/>
              </a:rPr>
              <a:t>humaines</a:t>
            </a:r>
            <a:r>
              <a:rPr lang="en-CA" dirty="0">
                <a:latin typeface="Arial Rounded MT Bold" panose="020F0704030504030204" pitchFamily="34" charset="0"/>
              </a:rPr>
              <a:t> / PDG</a:t>
            </a:r>
            <a:endParaRPr lang="fr-FR" dirty="0">
              <a:latin typeface="Arial Rounded MT Bold" panose="020F0704030504030204" pitchFamily="34" charset="0"/>
            </a:endParaRPr>
          </a:p>
        </p:txBody>
      </p:sp>
      <p:sp>
        <p:nvSpPr>
          <p:cNvPr id="14" name="ZoneTexte 13"/>
          <p:cNvSpPr txBox="1"/>
          <p:nvPr/>
        </p:nvSpPr>
        <p:spPr>
          <a:xfrm>
            <a:off x="3305081" y="2632266"/>
            <a:ext cx="2537105" cy="369332"/>
          </a:xfrm>
          <a:prstGeom prst="rect">
            <a:avLst/>
          </a:prstGeom>
          <a:noFill/>
        </p:spPr>
        <p:txBody>
          <a:bodyPr wrap="none" rtlCol="0">
            <a:spAutoFit/>
          </a:bodyPr>
          <a:lstStyle/>
          <a:p>
            <a:r>
              <a:rPr lang="en-CA" dirty="0" err="1">
                <a:latin typeface="Arial Rounded MT Bold" panose="020F0704030504030204" pitchFamily="34" charset="0"/>
              </a:rPr>
              <a:t>Étudiants</a:t>
            </a:r>
            <a:r>
              <a:rPr lang="en-CA" dirty="0">
                <a:latin typeface="Arial Rounded MT Bold" panose="020F0704030504030204" pitchFamily="34" charset="0"/>
              </a:rPr>
              <a:t> / </a:t>
            </a:r>
            <a:r>
              <a:rPr lang="en-CA" dirty="0" err="1">
                <a:latin typeface="Arial Rounded MT Bold" panose="020F0704030504030204" pitchFamily="34" charset="0"/>
              </a:rPr>
              <a:t>stagiaires</a:t>
            </a:r>
            <a:endParaRPr lang="fr-FR" dirty="0">
              <a:latin typeface="Arial Rounded MT Bold" panose="020F0704030504030204" pitchFamily="34" charset="0"/>
            </a:endParaRPr>
          </a:p>
        </p:txBody>
      </p:sp>
      <p:pic>
        <p:nvPicPr>
          <p:cNvPr id="15" name="Picture 5" descr="C:\Users\Nicolas.Chourot\Desktop\STAGE_EMPLOI_PROJECT\StagEmploi\Images\UI\teacher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3356992"/>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3284829" y="3496362"/>
            <a:ext cx="3093347" cy="369332"/>
          </a:xfrm>
          <a:prstGeom prst="rect">
            <a:avLst/>
          </a:prstGeom>
          <a:noFill/>
        </p:spPr>
        <p:txBody>
          <a:bodyPr wrap="none" rtlCol="0">
            <a:spAutoFit/>
          </a:bodyPr>
          <a:lstStyle/>
          <a:p>
            <a:r>
              <a:rPr lang="en-CA" dirty="0" err="1">
                <a:latin typeface="Arial Rounded MT Bold" panose="020F0704030504030204" pitchFamily="34" charset="0"/>
              </a:rPr>
              <a:t>Superviseurs</a:t>
            </a:r>
            <a:r>
              <a:rPr lang="en-CA" dirty="0">
                <a:latin typeface="Arial Rounded MT Bold" panose="020F0704030504030204" pitchFamily="34" charset="0"/>
              </a:rPr>
              <a:t> / </a:t>
            </a:r>
            <a:r>
              <a:rPr lang="en-CA" dirty="0" err="1">
                <a:latin typeface="Arial Rounded MT Bold" panose="020F0704030504030204" pitchFamily="34" charset="0"/>
              </a:rPr>
              <a:t>enseignant</a:t>
            </a:r>
            <a:endParaRPr lang="fr-FR" dirty="0">
              <a:latin typeface="Arial Rounded MT Bold" panose="020F0704030504030204" pitchFamily="34" charset="0"/>
            </a:endParaRPr>
          </a:p>
        </p:txBody>
      </p:sp>
      <p:pic>
        <p:nvPicPr>
          <p:cNvPr id="18" name="Picture 4" descr="C:\Users\Nicolas.Chourot\Desktop\STAGE_EMPLOI_PROJECT\StagEmploi\Images\UI\Monito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1055" y="5645804"/>
            <a:ext cx="598468" cy="591508"/>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3287370" y="5717106"/>
            <a:ext cx="4068421" cy="369332"/>
          </a:xfrm>
          <a:prstGeom prst="rect">
            <a:avLst/>
          </a:prstGeom>
          <a:noFill/>
        </p:spPr>
        <p:txBody>
          <a:bodyPr wrap="none" rtlCol="0">
            <a:spAutoFit/>
          </a:bodyPr>
          <a:lstStyle/>
          <a:p>
            <a:r>
              <a:rPr lang="en-CA" dirty="0" err="1">
                <a:latin typeface="Arial Rounded MT Bold" panose="020F0704030504030204" pitchFamily="34" charset="0"/>
              </a:rPr>
              <a:t>Moniteurs</a:t>
            </a:r>
            <a:r>
              <a:rPr lang="en-CA" dirty="0">
                <a:latin typeface="Arial Rounded MT Bold" panose="020F0704030504030204" pitchFamily="34" charset="0"/>
              </a:rPr>
              <a:t> / </a:t>
            </a:r>
            <a:r>
              <a:rPr lang="en-CA" dirty="0" err="1">
                <a:latin typeface="Arial Rounded MT Bold" panose="020F0704030504030204" pitchFamily="34" charset="0"/>
              </a:rPr>
              <a:t>employés</a:t>
            </a:r>
            <a:r>
              <a:rPr lang="en-CA" dirty="0">
                <a:latin typeface="Arial Rounded MT Bold" panose="020F0704030504030204" pitchFamily="34" charset="0"/>
              </a:rPr>
              <a:t> </a:t>
            </a:r>
            <a:r>
              <a:rPr lang="en-CA" dirty="0" err="1">
                <a:latin typeface="Arial Rounded MT Bold" panose="020F0704030504030204" pitchFamily="34" charset="0"/>
              </a:rPr>
              <a:t>d’entreprise</a:t>
            </a:r>
            <a:endParaRPr lang="fr-FR" dirty="0">
              <a:latin typeface="Arial Rounded MT Bold" panose="020F0704030504030204" pitchFamily="34" charset="0"/>
            </a:endParaRPr>
          </a:p>
        </p:txBody>
      </p:sp>
      <p:sp>
        <p:nvSpPr>
          <p:cNvPr id="22" name="ZoneTexte 21"/>
          <p:cNvSpPr txBox="1"/>
          <p:nvPr/>
        </p:nvSpPr>
        <p:spPr>
          <a:xfrm>
            <a:off x="842792" y="1446699"/>
            <a:ext cx="1315104" cy="461665"/>
          </a:xfrm>
          <a:prstGeom prst="rect">
            <a:avLst/>
          </a:prstGeom>
          <a:noFill/>
        </p:spPr>
        <p:txBody>
          <a:bodyPr wrap="none" rtlCol="0">
            <a:spAutoFit/>
          </a:bodyPr>
          <a:lstStyle/>
          <a:p>
            <a:r>
              <a:rPr lang="en-CA" sz="2400" dirty="0">
                <a:latin typeface="Arial Rounded MT Bold" panose="020F0704030504030204" pitchFamily="34" charset="0"/>
              </a:rPr>
              <a:t>Collège</a:t>
            </a:r>
            <a:endParaRPr lang="fr-FR" sz="2400" dirty="0">
              <a:latin typeface="Arial Rounded MT Bold" panose="020F0704030504030204" pitchFamily="34" charset="0"/>
            </a:endParaRPr>
          </a:p>
        </p:txBody>
      </p:sp>
      <p:sp>
        <p:nvSpPr>
          <p:cNvPr id="23" name="ZoneTexte 22"/>
          <p:cNvSpPr txBox="1"/>
          <p:nvPr/>
        </p:nvSpPr>
        <p:spPr>
          <a:xfrm>
            <a:off x="251520" y="4685927"/>
            <a:ext cx="1917000" cy="461665"/>
          </a:xfrm>
          <a:prstGeom prst="rect">
            <a:avLst/>
          </a:prstGeom>
          <a:noFill/>
        </p:spPr>
        <p:txBody>
          <a:bodyPr wrap="none" rtlCol="0">
            <a:spAutoFit/>
          </a:bodyPr>
          <a:lstStyle/>
          <a:p>
            <a:r>
              <a:rPr lang="en-CA" sz="2400" dirty="0" err="1">
                <a:latin typeface="Arial Rounded MT Bold" panose="020F0704030504030204" pitchFamily="34" charset="0"/>
              </a:rPr>
              <a:t>Entreprises</a:t>
            </a:r>
            <a:endParaRPr lang="fr-FR" sz="2400" dirty="0">
              <a:latin typeface="Arial Rounded MT Bold" panose="020F0704030504030204" pitchFamily="34" charset="0"/>
            </a:endParaRPr>
          </a:p>
        </p:txBody>
      </p:sp>
    </p:spTree>
    <p:extLst>
      <p:ext uri="{BB962C8B-B14F-4D97-AF65-F5344CB8AC3E}">
        <p14:creationId xmlns:p14="http://schemas.microsoft.com/office/powerpoint/2010/main" val="401604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ésultats de recherche d'images pour « email box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5987" y="3778948"/>
            <a:ext cx="1643088" cy="12323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ésultats de recherche d'images pour « email box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3778948"/>
            <a:ext cx="1643088" cy="12323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ésultats de recherche d'images pour « email box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5665" y="1844824"/>
            <a:ext cx="1643088" cy="12323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Nicolas.Chourot\Desktop\STAGE_EMPLOI_PROJECT\StagEmploi\Images\UI\Coordinato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637386"/>
            <a:ext cx="1176969" cy="11769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Nicolas.Chourot\Desktop\STAGE_EMPLOI_PROJECT\StagEmploi\Images\UI\stagiair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4797152"/>
            <a:ext cx="1224136"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Nicolas.Chourot\Desktop\STAGE_EMPLOI_PROJECT\StagEmploi\Images\UI\entrepris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4797152"/>
            <a:ext cx="1224136" cy="1224136"/>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e 14"/>
          <p:cNvGrpSpPr/>
          <p:nvPr/>
        </p:nvGrpSpPr>
        <p:grpSpPr>
          <a:xfrm rot="18372119">
            <a:off x="4429681" y="3414841"/>
            <a:ext cx="860703" cy="186288"/>
            <a:chOff x="1335033" y="2276872"/>
            <a:chExt cx="860703" cy="186288"/>
          </a:xfrm>
        </p:grpSpPr>
        <p:cxnSp>
          <p:nvCxnSpPr>
            <p:cNvPr id="11" name="Connecteur droit avec flèche 10"/>
            <p:cNvCxnSpPr/>
            <p:nvPr/>
          </p:nvCxnSpPr>
          <p:spPr>
            <a:xfrm>
              <a:off x="1403648" y="2276872"/>
              <a:ext cx="792088"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1335033" y="2463160"/>
              <a:ext cx="819563"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17" name="Groupe 16"/>
          <p:cNvGrpSpPr/>
          <p:nvPr/>
        </p:nvGrpSpPr>
        <p:grpSpPr>
          <a:xfrm rot="13383948">
            <a:off x="5767135" y="3386278"/>
            <a:ext cx="860703" cy="186288"/>
            <a:chOff x="1335033" y="2276872"/>
            <a:chExt cx="860703" cy="186288"/>
          </a:xfrm>
        </p:grpSpPr>
        <p:cxnSp>
          <p:nvCxnSpPr>
            <p:cNvPr id="18" name="Connecteur droit avec flèche 17"/>
            <p:cNvCxnSpPr/>
            <p:nvPr/>
          </p:nvCxnSpPr>
          <p:spPr>
            <a:xfrm>
              <a:off x="1403648" y="2276872"/>
              <a:ext cx="792088"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1335033" y="2463160"/>
              <a:ext cx="819563"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e 19"/>
          <p:cNvGrpSpPr/>
          <p:nvPr/>
        </p:nvGrpSpPr>
        <p:grpSpPr>
          <a:xfrm rot="10800000">
            <a:off x="5049629" y="4301962"/>
            <a:ext cx="860703" cy="186288"/>
            <a:chOff x="1335033" y="2276872"/>
            <a:chExt cx="860703" cy="186288"/>
          </a:xfrm>
        </p:grpSpPr>
        <p:cxnSp>
          <p:nvCxnSpPr>
            <p:cNvPr id="21" name="Connecteur droit avec flèche 20"/>
            <p:cNvCxnSpPr/>
            <p:nvPr/>
          </p:nvCxnSpPr>
          <p:spPr>
            <a:xfrm>
              <a:off x="1403648" y="2276872"/>
              <a:ext cx="792088"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H="1">
              <a:off x="1335033" y="2463160"/>
              <a:ext cx="819563"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16" name="ZoneTexte 15"/>
          <p:cNvSpPr txBox="1"/>
          <p:nvPr/>
        </p:nvSpPr>
        <p:spPr>
          <a:xfrm>
            <a:off x="390273" y="280603"/>
            <a:ext cx="3186642" cy="523220"/>
          </a:xfrm>
          <a:prstGeom prst="rect">
            <a:avLst/>
          </a:prstGeom>
          <a:noFill/>
        </p:spPr>
        <p:txBody>
          <a:bodyPr wrap="none" rtlCol="0">
            <a:spAutoFit/>
          </a:bodyPr>
          <a:lstStyle/>
          <a:p>
            <a:r>
              <a:rPr lang="en-CA" sz="2800" dirty="0" err="1"/>
              <a:t>Recherche</a:t>
            </a:r>
            <a:r>
              <a:rPr lang="en-CA" sz="2800" dirty="0"/>
              <a:t> de stage :</a:t>
            </a:r>
          </a:p>
        </p:txBody>
      </p:sp>
      <p:sp>
        <p:nvSpPr>
          <p:cNvPr id="23" name="ZoneTexte 22"/>
          <p:cNvSpPr txBox="1"/>
          <p:nvPr/>
        </p:nvSpPr>
        <p:spPr>
          <a:xfrm>
            <a:off x="371527" y="1412776"/>
            <a:ext cx="3840433" cy="3139321"/>
          </a:xfrm>
          <a:prstGeom prst="rect">
            <a:avLst/>
          </a:prstGeom>
          <a:noFill/>
        </p:spPr>
        <p:txBody>
          <a:bodyPr wrap="square" rtlCol="0">
            <a:spAutoFit/>
          </a:bodyPr>
          <a:lstStyle/>
          <a:p>
            <a:pPr marL="285750" indent="-285750">
              <a:buFont typeface="Courier New" panose="02070309020205020404" pitchFamily="49" charset="0"/>
              <a:buChar char="o"/>
            </a:pPr>
            <a:r>
              <a:rPr lang="en-CA" dirty="0" err="1"/>
              <a:t>Lenteur</a:t>
            </a:r>
            <a:r>
              <a:rPr lang="en-CA" dirty="0"/>
              <a:t> / </a:t>
            </a:r>
            <a:r>
              <a:rPr lang="en-CA" dirty="0" err="1"/>
              <a:t>Lourdeur</a:t>
            </a:r>
            <a:r>
              <a:rPr lang="en-CA" dirty="0"/>
              <a:t> / </a:t>
            </a:r>
            <a:r>
              <a:rPr lang="en-CA" dirty="0" err="1"/>
              <a:t>Redondance</a:t>
            </a:r>
            <a:r>
              <a:rPr lang="en-CA" dirty="0"/>
              <a:t> des communications</a:t>
            </a:r>
          </a:p>
          <a:p>
            <a:pPr marL="285750" indent="-285750">
              <a:buFont typeface="Courier New" panose="02070309020205020404" pitchFamily="49" charset="0"/>
              <a:buChar char="o"/>
            </a:pPr>
            <a:r>
              <a:rPr lang="en-CA" dirty="0" err="1"/>
              <a:t>Suivis</a:t>
            </a:r>
            <a:r>
              <a:rPr lang="en-CA" dirty="0"/>
              <a:t> </a:t>
            </a:r>
            <a:r>
              <a:rPr lang="en-CA" dirty="0" err="1"/>
              <a:t>difficiles</a:t>
            </a:r>
            <a:endParaRPr lang="en-CA" dirty="0"/>
          </a:p>
          <a:p>
            <a:pPr marL="285750" indent="-285750">
              <a:buFont typeface="Courier New" panose="02070309020205020404" pitchFamily="49" charset="0"/>
              <a:buChar char="o"/>
            </a:pPr>
            <a:r>
              <a:rPr lang="en-CA" dirty="0" err="1"/>
              <a:t>Erreurs</a:t>
            </a:r>
            <a:r>
              <a:rPr lang="en-CA" dirty="0"/>
              <a:t> </a:t>
            </a:r>
            <a:r>
              <a:rPr lang="en-CA" dirty="0" err="1"/>
              <a:t>potentielles</a:t>
            </a:r>
            <a:endParaRPr lang="en-CA" dirty="0"/>
          </a:p>
          <a:p>
            <a:pPr marL="285750" indent="-285750">
              <a:buFont typeface="Courier New" panose="02070309020205020404" pitchFamily="49" charset="0"/>
              <a:buChar char="o"/>
            </a:pPr>
            <a:r>
              <a:rPr lang="en-CA" dirty="0" err="1"/>
              <a:t>Aucun</a:t>
            </a:r>
            <a:r>
              <a:rPr lang="en-CA" dirty="0"/>
              <a:t> </a:t>
            </a:r>
            <a:r>
              <a:rPr lang="en-CA" dirty="0" err="1"/>
              <a:t>registre</a:t>
            </a:r>
            <a:r>
              <a:rPr lang="en-CA" dirty="0"/>
              <a:t> </a:t>
            </a:r>
            <a:r>
              <a:rPr lang="en-CA" dirty="0" err="1"/>
              <a:t>d’entreprises</a:t>
            </a:r>
            <a:endParaRPr lang="en-CA" dirty="0"/>
          </a:p>
          <a:p>
            <a:pPr marL="285750" indent="-285750">
              <a:buFont typeface="Courier New" panose="02070309020205020404" pitchFamily="49" charset="0"/>
              <a:buChar char="o"/>
            </a:pPr>
            <a:r>
              <a:rPr lang="en-CA" dirty="0" err="1"/>
              <a:t>Aucune</a:t>
            </a:r>
            <a:r>
              <a:rPr lang="en-CA" dirty="0"/>
              <a:t> trace des stages </a:t>
            </a:r>
            <a:r>
              <a:rPr lang="en-CA" dirty="0" err="1"/>
              <a:t>obtenus</a:t>
            </a:r>
            <a:endParaRPr lang="en-CA" dirty="0"/>
          </a:p>
          <a:p>
            <a:pPr marL="285750" indent="-285750">
              <a:buFont typeface="Courier New" panose="02070309020205020404" pitchFamily="49" charset="0"/>
              <a:buChar char="o"/>
            </a:pPr>
            <a:r>
              <a:rPr lang="en-CA" dirty="0" err="1"/>
              <a:t>Aucun</a:t>
            </a:r>
            <a:r>
              <a:rPr lang="en-CA" dirty="0"/>
              <a:t> </a:t>
            </a:r>
            <a:r>
              <a:rPr lang="en-CA" dirty="0" err="1"/>
              <a:t>bilan</a:t>
            </a:r>
            <a:r>
              <a:rPr lang="en-CA" dirty="0"/>
              <a:t> des </a:t>
            </a:r>
            <a:r>
              <a:rPr lang="en-CA" dirty="0" err="1"/>
              <a:t>recherches</a:t>
            </a:r>
            <a:endParaRPr lang="en-CA" dirty="0"/>
          </a:p>
          <a:p>
            <a:pPr marL="285750" indent="-285750">
              <a:buFont typeface="Courier New" panose="02070309020205020404" pitchFamily="49" charset="0"/>
              <a:buChar char="o"/>
            </a:pPr>
            <a:r>
              <a:rPr lang="en-CA" dirty="0" err="1"/>
              <a:t>Informations</a:t>
            </a:r>
            <a:r>
              <a:rPr lang="en-CA" dirty="0"/>
              <a:t> </a:t>
            </a:r>
            <a:r>
              <a:rPr lang="en-CA" dirty="0" err="1"/>
              <a:t>désordonnées</a:t>
            </a:r>
            <a:endParaRPr lang="en-CA" dirty="0"/>
          </a:p>
          <a:p>
            <a:pPr marL="285750" indent="-285750">
              <a:buFont typeface="Courier New" panose="02070309020205020404" pitchFamily="49" charset="0"/>
              <a:buChar char="o"/>
            </a:pPr>
            <a:r>
              <a:rPr lang="en-CA" b="1" dirty="0">
                <a:solidFill>
                  <a:srgbClr val="FF0000"/>
                </a:solidFill>
              </a:rPr>
              <a:t>Beaucoup de </a:t>
            </a:r>
            <a:r>
              <a:rPr lang="en-CA" b="1" dirty="0" err="1">
                <a:solidFill>
                  <a:srgbClr val="FF0000"/>
                </a:solidFill>
              </a:rPr>
              <a:t>paperasses</a:t>
            </a:r>
            <a:r>
              <a:rPr lang="en-CA" b="1" dirty="0">
                <a:solidFill>
                  <a:srgbClr val="FF0000"/>
                </a:solidFill>
              </a:rPr>
              <a:t>!!!</a:t>
            </a:r>
          </a:p>
          <a:p>
            <a:endParaRPr lang="en-CA" dirty="0"/>
          </a:p>
          <a:p>
            <a:endParaRPr lang="fr-FR" dirty="0"/>
          </a:p>
        </p:txBody>
      </p:sp>
      <p:sp>
        <p:nvSpPr>
          <p:cNvPr id="24" name="ZoneTexte 23"/>
          <p:cNvSpPr txBox="1"/>
          <p:nvPr/>
        </p:nvSpPr>
        <p:spPr>
          <a:xfrm>
            <a:off x="7452320" y="116632"/>
            <a:ext cx="1499193" cy="769441"/>
          </a:xfrm>
          <a:prstGeom prst="rect">
            <a:avLst/>
          </a:prstGeom>
          <a:noFill/>
        </p:spPr>
        <p:txBody>
          <a:bodyPr wrap="none" rtlCol="0">
            <a:spAutoFit/>
          </a:bodyPr>
          <a:lstStyle/>
          <a:p>
            <a:r>
              <a:rPr lang="en-CA" sz="4400" dirty="0">
                <a:solidFill>
                  <a:srgbClr val="FF0000"/>
                </a:solidFill>
              </a:rPr>
              <a:t>Avant</a:t>
            </a:r>
            <a:endParaRPr lang="fr-FR" sz="4400" dirty="0">
              <a:solidFill>
                <a:srgbClr val="FF0000"/>
              </a:solidFill>
            </a:endParaRPr>
          </a:p>
        </p:txBody>
      </p:sp>
      <p:pic>
        <p:nvPicPr>
          <p:cNvPr id="1026" name="Picture 2" descr="Résultats de recherche d'images pour « phone icon png blue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876" y="2880546"/>
            <a:ext cx="688132" cy="68813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Résultats de recherche d'images pour « phone icon png blue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56484" y="4524494"/>
            <a:ext cx="688132" cy="688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14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500"/>
                                        <p:tgtEl>
                                          <p:spTgt spid="20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3">
                                            <p:txEl>
                                              <p:pRg st="0" end="0"/>
                                            </p:txEl>
                                          </p:spTgt>
                                        </p:tgtEl>
                                        <p:attrNameLst>
                                          <p:attrName>style.visibility</p:attrName>
                                        </p:attrNameLst>
                                      </p:cBhvr>
                                      <p:to>
                                        <p:strVal val="visible"/>
                                      </p:to>
                                    </p:set>
                                    <p:animEffect transition="in" filter="fade">
                                      <p:cBhvr>
                                        <p:cTn id="53" dur="500"/>
                                        <p:tgtEl>
                                          <p:spTgt spid="23">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3">
                                            <p:txEl>
                                              <p:pRg st="1" end="1"/>
                                            </p:txEl>
                                          </p:spTgt>
                                        </p:tgtEl>
                                        <p:attrNameLst>
                                          <p:attrName>style.visibility</p:attrName>
                                        </p:attrNameLst>
                                      </p:cBhvr>
                                      <p:to>
                                        <p:strVal val="visible"/>
                                      </p:to>
                                    </p:set>
                                    <p:animEffect transition="in" filter="fade">
                                      <p:cBhvr>
                                        <p:cTn id="58" dur="500"/>
                                        <p:tgtEl>
                                          <p:spTgt spid="23">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3">
                                            <p:txEl>
                                              <p:pRg st="2" end="2"/>
                                            </p:txEl>
                                          </p:spTgt>
                                        </p:tgtEl>
                                        <p:attrNameLst>
                                          <p:attrName>style.visibility</p:attrName>
                                        </p:attrNameLst>
                                      </p:cBhvr>
                                      <p:to>
                                        <p:strVal val="visible"/>
                                      </p:to>
                                    </p:set>
                                    <p:animEffect transition="in" filter="fade">
                                      <p:cBhvr>
                                        <p:cTn id="63" dur="500"/>
                                        <p:tgtEl>
                                          <p:spTgt spid="23">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3">
                                            <p:txEl>
                                              <p:pRg st="3" end="3"/>
                                            </p:txEl>
                                          </p:spTgt>
                                        </p:tgtEl>
                                        <p:attrNameLst>
                                          <p:attrName>style.visibility</p:attrName>
                                        </p:attrNameLst>
                                      </p:cBhvr>
                                      <p:to>
                                        <p:strVal val="visible"/>
                                      </p:to>
                                    </p:set>
                                    <p:animEffect transition="in" filter="fade">
                                      <p:cBhvr>
                                        <p:cTn id="68" dur="500"/>
                                        <p:tgtEl>
                                          <p:spTgt spid="23">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3">
                                            <p:txEl>
                                              <p:pRg st="4" end="4"/>
                                            </p:txEl>
                                          </p:spTgt>
                                        </p:tgtEl>
                                        <p:attrNameLst>
                                          <p:attrName>style.visibility</p:attrName>
                                        </p:attrNameLst>
                                      </p:cBhvr>
                                      <p:to>
                                        <p:strVal val="visible"/>
                                      </p:to>
                                    </p:set>
                                    <p:animEffect transition="in" filter="fade">
                                      <p:cBhvr>
                                        <p:cTn id="73" dur="500"/>
                                        <p:tgtEl>
                                          <p:spTgt spid="23">
                                            <p:txEl>
                                              <p:pRg st="4" end="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3">
                                            <p:txEl>
                                              <p:pRg st="5" end="5"/>
                                            </p:txEl>
                                          </p:spTgt>
                                        </p:tgtEl>
                                        <p:attrNameLst>
                                          <p:attrName>style.visibility</p:attrName>
                                        </p:attrNameLst>
                                      </p:cBhvr>
                                      <p:to>
                                        <p:strVal val="visible"/>
                                      </p:to>
                                    </p:set>
                                    <p:animEffect transition="in" filter="fade">
                                      <p:cBhvr>
                                        <p:cTn id="78" dur="500"/>
                                        <p:tgtEl>
                                          <p:spTgt spid="23">
                                            <p:txEl>
                                              <p:pRg st="5" end="5"/>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3">
                                            <p:txEl>
                                              <p:pRg st="6" end="6"/>
                                            </p:txEl>
                                          </p:spTgt>
                                        </p:tgtEl>
                                        <p:attrNameLst>
                                          <p:attrName>style.visibility</p:attrName>
                                        </p:attrNameLst>
                                      </p:cBhvr>
                                      <p:to>
                                        <p:strVal val="visible"/>
                                      </p:to>
                                    </p:set>
                                    <p:animEffect transition="in" filter="fade">
                                      <p:cBhvr>
                                        <p:cTn id="83" dur="500"/>
                                        <p:tgtEl>
                                          <p:spTgt spid="23">
                                            <p:txEl>
                                              <p:pRg st="6" end="6"/>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23">
                                            <p:txEl>
                                              <p:pRg st="7" end="7"/>
                                            </p:txEl>
                                          </p:spTgt>
                                        </p:tgtEl>
                                        <p:attrNameLst>
                                          <p:attrName>style.visibility</p:attrName>
                                        </p:attrNameLst>
                                      </p:cBhvr>
                                      <p:to>
                                        <p:strVal val="visible"/>
                                      </p:to>
                                    </p:set>
                                    <p:animEffect transition="in" filter="fade">
                                      <p:cBhvr>
                                        <p:cTn id="88" dur="1000"/>
                                        <p:tgtEl>
                                          <p:spTgt spid="23">
                                            <p:txEl>
                                              <p:pRg st="7" end="7"/>
                                            </p:txEl>
                                          </p:spTgt>
                                        </p:tgtEl>
                                      </p:cBhvr>
                                    </p:animEffect>
                                    <p:anim calcmode="lin" valueType="num">
                                      <p:cBhvr>
                                        <p:cTn id="89"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90"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s de recherche d'images pour « internet ico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3867" y="2780928"/>
            <a:ext cx="2400080" cy="17676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Nicolas.Chourot\Desktop\STAGE_EMPLOI_PROJECT\StagEmploi\Images\UI\Coordinato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8639" y="2428333"/>
            <a:ext cx="1176969" cy="11769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Nicolas.Chourot\Desktop\STAGE_EMPLOI_PROJECT\StagEmploi\Images\UI\stagiair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0694" y="5484724"/>
            <a:ext cx="997409" cy="9974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Nicolas.Chourot\Desktop\STAGE_EMPLOI_PROJECT\StagEmploi\Images\UI\entrepris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6552" y="4567043"/>
            <a:ext cx="1224136" cy="122413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e 8"/>
          <p:cNvGrpSpPr/>
          <p:nvPr/>
        </p:nvGrpSpPr>
        <p:grpSpPr>
          <a:xfrm rot="19204729">
            <a:off x="3027370" y="4455461"/>
            <a:ext cx="860703" cy="186288"/>
            <a:chOff x="1335033" y="2276872"/>
            <a:chExt cx="860703" cy="186288"/>
          </a:xfrm>
        </p:grpSpPr>
        <p:cxnSp>
          <p:nvCxnSpPr>
            <p:cNvPr id="10" name="Connecteur droit avec flèche 9"/>
            <p:cNvCxnSpPr/>
            <p:nvPr/>
          </p:nvCxnSpPr>
          <p:spPr>
            <a:xfrm>
              <a:off x="1403648" y="2276872"/>
              <a:ext cx="792088"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a:off x="1335033" y="2463160"/>
              <a:ext cx="819563"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oupe 11"/>
          <p:cNvGrpSpPr/>
          <p:nvPr/>
        </p:nvGrpSpPr>
        <p:grpSpPr>
          <a:xfrm rot="12561916">
            <a:off x="6074327" y="4499639"/>
            <a:ext cx="860703" cy="186288"/>
            <a:chOff x="1335033" y="2276872"/>
            <a:chExt cx="860703" cy="186288"/>
          </a:xfrm>
        </p:grpSpPr>
        <p:cxnSp>
          <p:nvCxnSpPr>
            <p:cNvPr id="13" name="Connecteur droit avec flèche 12"/>
            <p:cNvCxnSpPr/>
            <p:nvPr/>
          </p:nvCxnSpPr>
          <p:spPr>
            <a:xfrm>
              <a:off x="1403648" y="2276872"/>
              <a:ext cx="792088"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1335033" y="2463160"/>
              <a:ext cx="819563"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e 14"/>
          <p:cNvGrpSpPr/>
          <p:nvPr/>
        </p:nvGrpSpPr>
        <p:grpSpPr>
          <a:xfrm rot="5400000">
            <a:off x="4470258" y="2151563"/>
            <a:ext cx="860703" cy="186288"/>
            <a:chOff x="1335033" y="2276872"/>
            <a:chExt cx="860703" cy="186288"/>
          </a:xfrm>
        </p:grpSpPr>
        <p:cxnSp>
          <p:nvCxnSpPr>
            <p:cNvPr id="16" name="Connecteur droit avec flèche 15"/>
            <p:cNvCxnSpPr/>
            <p:nvPr/>
          </p:nvCxnSpPr>
          <p:spPr>
            <a:xfrm>
              <a:off x="1403648" y="2276872"/>
              <a:ext cx="792088"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a:off x="1335033" y="2463160"/>
              <a:ext cx="819563"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18" name="ZoneTexte 17"/>
          <p:cNvSpPr txBox="1"/>
          <p:nvPr/>
        </p:nvSpPr>
        <p:spPr>
          <a:xfrm>
            <a:off x="323528" y="188640"/>
            <a:ext cx="3841886" cy="2308324"/>
          </a:xfrm>
          <a:prstGeom prst="rect">
            <a:avLst/>
          </a:prstGeom>
          <a:noFill/>
        </p:spPr>
        <p:txBody>
          <a:bodyPr wrap="none" rtlCol="0">
            <a:spAutoFit/>
          </a:bodyPr>
          <a:lstStyle/>
          <a:p>
            <a:pPr marL="342900" indent="-342900">
              <a:buFont typeface="Courier New" panose="02070309020205020404" pitchFamily="49" charset="0"/>
              <a:buChar char="o"/>
            </a:pPr>
            <a:r>
              <a:rPr lang="en-CA" sz="1600" b="1" dirty="0">
                <a:solidFill>
                  <a:srgbClr val="00B050"/>
                </a:solidFill>
              </a:rPr>
              <a:t>Centralisation/</a:t>
            </a:r>
            <a:r>
              <a:rPr lang="en-CA" sz="1600" b="1" dirty="0" err="1">
                <a:solidFill>
                  <a:srgbClr val="00B050"/>
                </a:solidFill>
              </a:rPr>
              <a:t>intégrité</a:t>
            </a:r>
            <a:r>
              <a:rPr lang="en-CA" sz="1600" b="1" dirty="0">
                <a:solidFill>
                  <a:srgbClr val="00B050"/>
                </a:solidFill>
              </a:rPr>
              <a:t> des </a:t>
            </a:r>
            <a:r>
              <a:rPr lang="en-CA" sz="1600" b="1" dirty="0" err="1">
                <a:solidFill>
                  <a:srgbClr val="00B050"/>
                </a:solidFill>
              </a:rPr>
              <a:t>données</a:t>
            </a:r>
            <a:r>
              <a:rPr lang="en-CA" sz="1600" b="1" dirty="0">
                <a:solidFill>
                  <a:srgbClr val="00B050"/>
                </a:solidFill>
              </a:rPr>
              <a:t>!!!</a:t>
            </a:r>
          </a:p>
          <a:p>
            <a:pPr marL="342900" indent="-342900">
              <a:buFont typeface="Courier New" panose="02070309020205020404" pitchFamily="49" charset="0"/>
              <a:buChar char="o"/>
            </a:pPr>
            <a:r>
              <a:rPr lang="en-CA" sz="1600" dirty="0" err="1"/>
              <a:t>Autentifications</a:t>
            </a:r>
            <a:r>
              <a:rPr lang="en-CA" sz="1600" dirty="0"/>
              <a:t> </a:t>
            </a:r>
            <a:r>
              <a:rPr lang="en-CA" sz="1600" dirty="0" err="1"/>
              <a:t>sécurisées</a:t>
            </a:r>
            <a:endParaRPr lang="en-CA" sz="1600" dirty="0"/>
          </a:p>
          <a:p>
            <a:pPr marL="342900" indent="-342900">
              <a:buFont typeface="Courier New" panose="02070309020205020404" pitchFamily="49" charset="0"/>
              <a:buChar char="o"/>
            </a:pPr>
            <a:r>
              <a:rPr lang="en-CA" sz="1600" dirty="0" err="1"/>
              <a:t>Autonomie</a:t>
            </a:r>
            <a:r>
              <a:rPr lang="en-CA" sz="1600" dirty="0"/>
              <a:t> des </a:t>
            </a:r>
            <a:r>
              <a:rPr lang="en-CA" sz="1600" dirty="0" err="1"/>
              <a:t>usagers</a:t>
            </a:r>
            <a:endParaRPr lang="en-CA" sz="1600" dirty="0"/>
          </a:p>
          <a:p>
            <a:pPr marL="342900" indent="-342900">
              <a:buFont typeface="Courier New" panose="02070309020205020404" pitchFamily="49" charset="0"/>
              <a:buChar char="o"/>
            </a:pPr>
            <a:r>
              <a:rPr lang="en-CA" sz="1600" dirty="0" err="1"/>
              <a:t>Contrat</a:t>
            </a:r>
            <a:r>
              <a:rPr lang="en-CA" sz="1600" dirty="0"/>
              <a:t> </a:t>
            </a:r>
            <a:r>
              <a:rPr lang="en-CA" sz="1600" dirty="0" err="1"/>
              <a:t>électronique</a:t>
            </a:r>
            <a:endParaRPr lang="en-CA" sz="1600" dirty="0"/>
          </a:p>
          <a:p>
            <a:pPr marL="342900" indent="-342900">
              <a:buFont typeface="Courier New" panose="02070309020205020404" pitchFamily="49" charset="0"/>
              <a:buChar char="o"/>
            </a:pPr>
            <a:r>
              <a:rPr lang="en-CA" sz="1600" dirty="0" err="1"/>
              <a:t>Suivi</a:t>
            </a:r>
            <a:r>
              <a:rPr lang="en-CA" sz="1600" dirty="0"/>
              <a:t> des </a:t>
            </a:r>
            <a:r>
              <a:rPr lang="en-CA" sz="1600" dirty="0" err="1"/>
              <a:t>recherches</a:t>
            </a:r>
            <a:r>
              <a:rPr lang="en-CA" sz="1600" dirty="0"/>
              <a:t> de stage</a:t>
            </a:r>
          </a:p>
          <a:p>
            <a:pPr marL="342900" indent="-342900">
              <a:buFont typeface="Courier New" panose="02070309020205020404" pitchFamily="49" charset="0"/>
              <a:buChar char="o"/>
            </a:pPr>
            <a:r>
              <a:rPr lang="en-CA" sz="1600" dirty="0" err="1"/>
              <a:t>Suivi</a:t>
            </a:r>
            <a:r>
              <a:rPr lang="en-CA" sz="1600" dirty="0"/>
              <a:t> des </a:t>
            </a:r>
            <a:r>
              <a:rPr lang="en-CA" sz="1600" dirty="0" err="1"/>
              <a:t>stagiaires</a:t>
            </a:r>
            <a:endParaRPr lang="en-CA" sz="1600" dirty="0"/>
          </a:p>
          <a:p>
            <a:pPr marL="342900" indent="-342900">
              <a:buFont typeface="Courier New" panose="02070309020205020404" pitchFamily="49" charset="0"/>
              <a:buChar char="o"/>
            </a:pPr>
            <a:r>
              <a:rPr lang="en-CA" sz="1600" dirty="0" err="1"/>
              <a:t>Alertes</a:t>
            </a:r>
            <a:r>
              <a:rPr lang="en-CA" sz="1600" dirty="0"/>
              <a:t> par courriel</a:t>
            </a:r>
          </a:p>
          <a:p>
            <a:pPr marL="342900" indent="-342900">
              <a:buFont typeface="Courier New" panose="02070309020205020404" pitchFamily="49" charset="0"/>
              <a:buChar char="o"/>
            </a:pPr>
            <a:r>
              <a:rPr lang="en-CA" sz="1600" dirty="0" err="1"/>
              <a:t>Évaluations</a:t>
            </a:r>
            <a:r>
              <a:rPr lang="en-CA" sz="1600" dirty="0"/>
              <a:t> </a:t>
            </a:r>
            <a:r>
              <a:rPr lang="en-CA" sz="1600" dirty="0" err="1"/>
              <a:t>en</a:t>
            </a:r>
            <a:r>
              <a:rPr lang="en-CA" sz="1600" dirty="0"/>
              <a:t> </a:t>
            </a:r>
            <a:r>
              <a:rPr lang="en-CA" sz="1600" dirty="0" err="1"/>
              <a:t>ligne</a:t>
            </a:r>
            <a:endParaRPr lang="en-CA" sz="1600" dirty="0"/>
          </a:p>
          <a:p>
            <a:pPr marL="342900" indent="-342900">
              <a:buFont typeface="Courier New" panose="02070309020205020404" pitchFamily="49" charset="0"/>
              <a:buChar char="o"/>
            </a:pPr>
            <a:r>
              <a:rPr lang="en-CA" sz="1600" dirty="0"/>
              <a:t>Etc.</a:t>
            </a:r>
            <a:endParaRPr lang="fr-FR" sz="1600" dirty="0"/>
          </a:p>
        </p:txBody>
      </p:sp>
      <p:pic>
        <p:nvPicPr>
          <p:cNvPr id="19" name="Picture 5" descr="C:\Users\Nicolas.Chourot\Desktop\STAGE_EMPLOI_PROJECT\StagEmploi\Images\UI\teacher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74261" y="1955651"/>
            <a:ext cx="1207325" cy="1207325"/>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e 19"/>
          <p:cNvGrpSpPr/>
          <p:nvPr/>
        </p:nvGrpSpPr>
        <p:grpSpPr>
          <a:xfrm rot="8716341">
            <a:off x="6137930" y="2924659"/>
            <a:ext cx="860703" cy="186288"/>
            <a:chOff x="1335033" y="2276872"/>
            <a:chExt cx="860703" cy="186288"/>
          </a:xfrm>
        </p:grpSpPr>
        <p:cxnSp>
          <p:nvCxnSpPr>
            <p:cNvPr id="21" name="Connecteur droit avec flèche 20"/>
            <p:cNvCxnSpPr/>
            <p:nvPr/>
          </p:nvCxnSpPr>
          <p:spPr>
            <a:xfrm>
              <a:off x="1403648" y="2276872"/>
              <a:ext cx="792088"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H="1">
              <a:off x="1335033" y="2463160"/>
              <a:ext cx="819563"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pic>
        <p:nvPicPr>
          <p:cNvPr id="3075" name="Picture 3" descr="C:\Users\Nicolas.Chourot\Desktop\STAGE_EMPLOI_PROJECT\StagEmploi\Images\UI\Administrat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1661" y="303155"/>
            <a:ext cx="1165833" cy="116583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e 24"/>
          <p:cNvGrpSpPr/>
          <p:nvPr/>
        </p:nvGrpSpPr>
        <p:grpSpPr>
          <a:xfrm rot="11550586">
            <a:off x="2700336" y="3139648"/>
            <a:ext cx="860703" cy="186288"/>
            <a:chOff x="1335033" y="2276872"/>
            <a:chExt cx="860703" cy="186288"/>
          </a:xfrm>
        </p:grpSpPr>
        <p:cxnSp>
          <p:nvCxnSpPr>
            <p:cNvPr id="26" name="Connecteur droit avec flèche 25"/>
            <p:cNvCxnSpPr/>
            <p:nvPr/>
          </p:nvCxnSpPr>
          <p:spPr>
            <a:xfrm>
              <a:off x="1403648" y="2276872"/>
              <a:ext cx="792088"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H="1">
              <a:off x="1335033" y="2463160"/>
              <a:ext cx="819563"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pic>
        <p:nvPicPr>
          <p:cNvPr id="3076" name="Picture 4" descr="C:\Users\Nicolas.Chourot\Desktop\STAGE_EMPLOI_PROJECT\StagEmploi\Images\UI\Monito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4429" y="4534887"/>
            <a:ext cx="906987" cy="896441"/>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e 28"/>
          <p:cNvGrpSpPr/>
          <p:nvPr/>
        </p:nvGrpSpPr>
        <p:grpSpPr>
          <a:xfrm rot="16200000">
            <a:off x="4485629" y="4961229"/>
            <a:ext cx="860703" cy="186288"/>
            <a:chOff x="1335033" y="2276872"/>
            <a:chExt cx="860703" cy="186288"/>
          </a:xfrm>
        </p:grpSpPr>
        <p:cxnSp>
          <p:nvCxnSpPr>
            <p:cNvPr id="30" name="Connecteur droit avec flèche 29"/>
            <p:cNvCxnSpPr/>
            <p:nvPr/>
          </p:nvCxnSpPr>
          <p:spPr>
            <a:xfrm>
              <a:off x="1403648" y="2276872"/>
              <a:ext cx="792088"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H="1">
              <a:off x="1335033" y="2463160"/>
              <a:ext cx="819563"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32" name="ZoneTexte 31"/>
          <p:cNvSpPr txBox="1"/>
          <p:nvPr/>
        </p:nvSpPr>
        <p:spPr>
          <a:xfrm>
            <a:off x="6120434" y="116631"/>
            <a:ext cx="2870722" cy="769441"/>
          </a:xfrm>
          <a:prstGeom prst="rect">
            <a:avLst/>
          </a:prstGeom>
          <a:noFill/>
        </p:spPr>
        <p:txBody>
          <a:bodyPr wrap="none" rtlCol="0">
            <a:spAutoFit/>
          </a:bodyPr>
          <a:lstStyle/>
          <a:p>
            <a:r>
              <a:rPr lang="en-CA" sz="4400" dirty="0" err="1">
                <a:solidFill>
                  <a:srgbClr val="00B050"/>
                </a:solidFill>
              </a:rPr>
              <a:t>Maintenant</a:t>
            </a:r>
            <a:endParaRPr lang="fr-FR" sz="4400" dirty="0">
              <a:solidFill>
                <a:srgbClr val="00B050"/>
              </a:solidFill>
            </a:endParaRPr>
          </a:p>
        </p:txBody>
      </p:sp>
      <p:sp>
        <p:nvSpPr>
          <p:cNvPr id="23" name="ZoneTexte 22"/>
          <p:cNvSpPr txBox="1"/>
          <p:nvPr/>
        </p:nvSpPr>
        <p:spPr>
          <a:xfrm>
            <a:off x="4297936" y="1429494"/>
            <a:ext cx="1275093" cy="369332"/>
          </a:xfrm>
          <a:prstGeom prst="rect">
            <a:avLst/>
          </a:prstGeom>
          <a:noFill/>
        </p:spPr>
        <p:txBody>
          <a:bodyPr wrap="none" rtlCol="0">
            <a:spAutoFit/>
          </a:bodyPr>
          <a:lstStyle/>
          <a:p>
            <a:r>
              <a:rPr lang="en-CA" dirty="0" err="1"/>
              <a:t>Webmestre</a:t>
            </a:r>
            <a:endParaRPr lang="fr-FR" dirty="0"/>
          </a:p>
        </p:txBody>
      </p:sp>
      <p:sp>
        <p:nvSpPr>
          <p:cNvPr id="34" name="ZoneTexte 33"/>
          <p:cNvSpPr txBox="1"/>
          <p:nvPr/>
        </p:nvSpPr>
        <p:spPr>
          <a:xfrm>
            <a:off x="1349191" y="3546607"/>
            <a:ext cx="1702197" cy="369332"/>
          </a:xfrm>
          <a:prstGeom prst="rect">
            <a:avLst/>
          </a:prstGeom>
          <a:noFill/>
        </p:spPr>
        <p:txBody>
          <a:bodyPr wrap="none" rtlCol="0">
            <a:spAutoFit/>
          </a:bodyPr>
          <a:lstStyle/>
          <a:p>
            <a:r>
              <a:rPr lang="en-CA" dirty="0" err="1"/>
              <a:t>Coordonnateurs</a:t>
            </a:r>
            <a:endParaRPr lang="fr-FR" dirty="0"/>
          </a:p>
        </p:txBody>
      </p:sp>
      <p:sp>
        <p:nvSpPr>
          <p:cNvPr id="35" name="ZoneTexte 34"/>
          <p:cNvSpPr txBox="1"/>
          <p:nvPr/>
        </p:nvSpPr>
        <p:spPr>
          <a:xfrm>
            <a:off x="6774261" y="3178050"/>
            <a:ext cx="1381853" cy="369332"/>
          </a:xfrm>
          <a:prstGeom prst="rect">
            <a:avLst/>
          </a:prstGeom>
          <a:noFill/>
        </p:spPr>
        <p:txBody>
          <a:bodyPr wrap="none" rtlCol="0">
            <a:spAutoFit/>
          </a:bodyPr>
          <a:lstStyle/>
          <a:p>
            <a:r>
              <a:rPr lang="en-CA" dirty="0" err="1"/>
              <a:t>Superviseurs</a:t>
            </a:r>
            <a:endParaRPr lang="fr-FR" dirty="0"/>
          </a:p>
        </p:txBody>
      </p:sp>
      <p:sp>
        <p:nvSpPr>
          <p:cNvPr id="36" name="ZoneTexte 35"/>
          <p:cNvSpPr txBox="1"/>
          <p:nvPr/>
        </p:nvSpPr>
        <p:spPr>
          <a:xfrm>
            <a:off x="4476112" y="6370175"/>
            <a:ext cx="1082925" cy="369332"/>
          </a:xfrm>
          <a:prstGeom prst="rect">
            <a:avLst/>
          </a:prstGeom>
          <a:noFill/>
        </p:spPr>
        <p:txBody>
          <a:bodyPr wrap="none" rtlCol="0">
            <a:spAutoFit/>
          </a:bodyPr>
          <a:lstStyle/>
          <a:p>
            <a:r>
              <a:rPr lang="en-CA" dirty="0" err="1"/>
              <a:t>Stagiaires</a:t>
            </a:r>
            <a:endParaRPr lang="fr-FR" dirty="0"/>
          </a:p>
        </p:txBody>
      </p:sp>
      <p:sp>
        <p:nvSpPr>
          <p:cNvPr id="24" name="Rectangle 23"/>
          <p:cNvSpPr/>
          <p:nvPr/>
        </p:nvSpPr>
        <p:spPr>
          <a:xfrm>
            <a:off x="4218981" y="3402208"/>
            <a:ext cx="1361131" cy="454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2" descr="https://stages.clg.qc.ca/Images/UI/Stagemploi%20logo%20bleu%20small.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5944" y="3487170"/>
            <a:ext cx="1827203" cy="288032"/>
          </a:xfrm>
          <a:prstGeom prst="rect">
            <a:avLst/>
          </a:prstGeom>
          <a:noFill/>
          <a:extLst>
            <a:ext uri="{909E8E84-426E-40DD-AFC4-6F175D3DCCD1}">
              <a14:hiddenFill xmlns:a14="http://schemas.microsoft.com/office/drawing/2010/main">
                <a:solidFill>
                  <a:srgbClr val="FFFFFF"/>
                </a:solidFill>
              </a14:hiddenFill>
            </a:ext>
          </a:extLst>
        </p:spPr>
      </p:pic>
      <p:sp>
        <p:nvSpPr>
          <p:cNvPr id="38" name="ZoneTexte 37"/>
          <p:cNvSpPr txBox="1"/>
          <p:nvPr/>
        </p:nvSpPr>
        <p:spPr>
          <a:xfrm>
            <a:off x="6858154" y="5398161"/>
            <a:ext cx="1156022" cy="369332"/>
          </a:xfrm>
          <a:prstGeom prst="rect">
            <a:avLst/>
          </a:prstGeom>
          <a:noFill/>
        </p:spPr>
        <p:txBody>
          <a:bodyPr wrap="none" rtlCol="0">
            <a:spAutoFit/>
          </a:bodyPr>
          <a:lstStyle/>
          <a:p>
            <a:r>
              <a:rPr lang="en-CA" dirty="0" err="1"/>
              <a:t>Moniteurs</a:t>
            </a:r>
            <a:endParaRPr lang="fr-FR" dirty="0"/>
          </a:p>
        </p:txBody>
      </p:sp>
      <p:sp>
        <p:nvSpPr>
          <p:cNvPr id="39" name="ZoneTexte 38"/>
          <p:cNvSpPr txBox="1"/>
          <p:nvPr/>
        </p:nvSpPr>
        <p:spPr>
          <a:xfrm>
            <a:off x="1923109" y="5813528"/>
            <a:ext cx="1239122" cy="369332"/>
          </a:xfrm>
          <a:prstGeom prst="rect">
            <a:avLst/>
          </a:prstGeom>
          <a:noFill/>
        </p:spPr>
        <p:txBody>
          <a:bodyPr wrap="none" rtlCol="0">
            <a:spAutoFit/>
          </a:bodyPr>
          <a:lstStyle/>
          <a:p>
            <a:r>
              <a:rPr lang="en-CA" dirty="0" err="1"/>
              <a:t>Entreprises</a:t>
            </a:r>
            <a:endParaRPr lang="fr-FR" dirty="0"/>
          </a:p>
        </p:txBody>
      </p:sp>
      <p:pic>
        <p:nvPicPr>
          <p:cNvPr id="37" name="Picture 2" descr="Résultats de recherche d'images pour « phone icon png blue »"/>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62486" y="3902890"/>
            <a:ext cx="688132" cy="688132"/>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e 39"/>
          <p:cNvGrpSpPr/>
          <p:nvPr/>
        </p:nvGrpSpPr>
        <p:grpSpPr>
          <a:xfrm rot="15822201">
            <a:off x="2011898" y="4256588"/>
            <a:ext cx="860703" cy="186288"/>
            <a:chOff x="1335033" y="2276872"/>
            <a:chExt cx="860703" cy="186288"/>
          </a:xfrm>
        </p:grpSpPr>
        <p:cxnSp>
          <p:nvCxnSpPr>
            <p:cNvPr id="41" name="Connecteur droit avec flèche 40"/>
            <p:cNvCxnSpPr/>
            <p:nvPr/>
          </p:nvCxnSpPr>
          <p:spPr>
            <a:xfrm>
              <a:off x="1403648" y="2276872"/>
              <a:ext cx="792088"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flipH="1">
              <a:off x="1335033" y="2463160"/>
              <a:ext cx="819563"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pic>
        <p:nvPicPr>
          <p:cNvPr id="43" name="Picture 2" descr="Résultats de recherche d'images pour « phone icon png blue »"/>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24258" y="5604826"/>
            <a:ext cx="688132" cy="688132"/>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e 43"/>
          <p:cNvGrpSpPr/>
          <p:nvPr/>
        </p:nvGrpSpPr>
        <p:grpSpPr>
          <a:xfrm rot="1100013">
            <a:off x="3431713" y="5391580"/>
            <a:ext cx="860703" cy="186288"/>
            <a:chOff x="1335033" y="2276872"/>
            <a:chExt cx="860703" cy="186288"/>
          </a:xfrm>
        </p:grpSpPr>
        <p:cxnSp>
          <p:nvCxnSpPr>
            <p:cNvPr id="45" name="Connecteur droit avec flèche 44"/>
            <p:cNvCxnSpPr/>
            <p:nvPr/>
          </p:nvCxnSpPr>
          <p:spPr>
            <a:xfrm>
              <a:off x="1403648" y="2276872"/>
              <a:ext cx="792088"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a:xfrm flipH="1">
              <a:off x="1335033" y="2463160"/>
              <a:ext cx="819563"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pic>
        <p:nvPicPr>
          <p:cNvPr id="47" name="Picture 2" descr="Résultats de recherche d'images pour « email box »"/>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99592" y="3990577"/>
            <a:ext cx="725745" cy="54431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Résultats de recherche d'images pour « email box »"/>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76428" y="6182860"/>
            <a:ext cx="725745" cy="5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4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fade">
                                      <p:cBhvr>
                                        <p:cTn id="13" dur="500"/>
                                        <p:tgtEl>
                                          <p:spTgt spid="307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par>
                                <p:cTn id="52" presetID="10"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par>
                                <p:cTn id="63" presetID="10" presetClass="entr" presetSubtype="0" fill="hold" nodeType="withEffect">
                                  <p:stCondLst>
                                    <p:cond delay="0"/>
                                  </p:stCondLst>
                                  <p:childTnLst>
                                    <p:set>
                                      <p:cBhvr>
                                        <p:cTn id="64" dur="1" fill="hold">
                                          <p:stCondLst>
                                            <p:cond delay="0"/>
                                          </p:stCondLst>
                                        </p:cTn>
                                        <p:tgtEl>
                                          <p:spTgt spid="3076"/>
                                        </p:tgtEl>
                                        <p:attrNameLst>
                                          <p:attrName>style.visibility</p:attrName>
                                        </p:attrNameLst>
                                      </p:cBhvr>
                                      <p:to>
                                        <p:strVal val="visible"/>
                                      </p:to>
                                    </p:set>
                                    <p:animEffect transition="in" filter="fade">
                                      <p:cBhvr>
                                        <p:cTn id="65" dur="500"/>
                                        <p:tgtEl>
                                          <p:spTgt spid="307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500"/>
                                        <p:tgtEl>
                                          <p:spTgt spid="40"/>
                                        </p:tgtEl>
                                      </p:cBhvr>
                                    </p:animEffect>
                                  </p:childTnLst>
                                </p:cTn>
                              </p:par>
                              <p:par>
                                <p:cTn id="74" presetID="10" presetClass="entr" presetSubtype="0" fill="hold"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500"/>
                                        <p:tgtEl>
                                          <p:spTgt spid="37"/>
                                        </p:tgtEl>
                                      </p:cBhvr>
                                    </p:animEffect>
                                  </p:childTnLst>
                                </p:cTn>
                              </p:par>
                              <p:par>
                                <p:cTn id="77" presetID="10" presetClass="entr" presetSubtype="0" fill="hold" nodeType="with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500"/>
                                        <p:tgtEl>
                                          <p:spTgt spid="4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500"/>
                                        <p:tgtEl>
                                          <p:spTgt spid="48"/>
                                        </p:tgtEl>
                                      </p:cBhvr>
                                    </p:animEffect>
                                  </p:childTnLst>
                                </p:cTn>
                              </p:par>
                              <p:par>
                                <p:cTn id="85" presetID="10" presetClass="entr" presetSubtype="0" fill="hold"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par>
                                <p:cTn id="88" presetID="10" presetClass="entr" presetSubtype="0" fill="hold" nodeType="with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fade">
                                      <p:cBhvr>
                                        <p:cTn id="90" dur="500"/>
                                        <p:tgtEl>
                                          <p:spTgt spid="44"/>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18">
                                            <p:txEl>
                                              <p:pRg st="0" end="0"/>
                                            </p:txEl>
                                          </p:spTgt>
                                        </p:tgtEl>
                                        <p:attrNameLst>
                                          <p:attrName>style.visibility</p:attrName>
                                        </p:attrNameLst>
                                      </p:cBhvr>
                                      <p:to>
                                        <p:strVal val="visible"/>
                                      </p:to>
                                    </p:set>
                                    <p:animEffect transition="in" filter="fade">
                                      <p:cBhvr>
                                        <p:cTn id="95" dur="1000"/>
                                        <p:tgtEl>
                                          <p:spTgt spid="18">
                                            <p:txEl>
                                              <p:pRg st="0" end="0"/>
                                            </p:txEl>
                                          </p:spTgt>
                                        </p:tgtEl>
                                      </p:cBhvr>
                                    </p:animEffect>
                                    <p:anim calcmode="lin" valueType="num">
                                      <p:cBhvr>
                                        <p:cTn id="96"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8">
                                            <p:txEl>
                                              <p:pRg st="1" end="1"/>
                                            </p:txEl>
                                          </p:spTgt>
                                        </p:tgtEl>
                                        <p:attrNameLst>
                                          <p:attrName>style.visibility</p:attrName>
                                        </p:attrNameLst>
                                      </p:cBhvr>
                                      <p:to>
                                        <p:strVal val="visible"/>
                                      </p:to>
                                    </p:set>
                                    <p:animEffect transition="in" filter="fade">
                                      <p:cBhvr>
                                        <p:cTn id="102" dur="500"/>
                                        <p:tgtEl>
                                          <p:spTgt spid="18">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8">
                                            <p:txEl>
                                              <p:pRg st="2" end="2"/>
                                            </p:txEl>
                                          </p:spTgt>
                                        </p:tgtEl>
                                        <p:attrNameLst>
                                          <p:attrName>style.visibility</p:attrName>
                                        </p:attrNameLst>
                                      </p:cBhvr>
                                      <p:to>
                                        <p:strVal val="visible"/>
                                      </p:to>
                                    </p:set>
                                    <p:animEffect transition="in" filter="fade">
                                      <p:cBhvr>
                                        <p:cTn id="107" dur="500"/>
                                        <p:tgtEl>
                                          <p:spTgt spid="18">
                                            <p:txEl>
                                              <p:pRg st="2" end="2"/>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8">
                                            <p:txEl>
                                              <p:pRg st="3" end="3"/>
                                            </p:txEl>
                                          </p:spTgt>
                                        </p:tgtEl>
                                        <p:attrNameLst>
                                          <p:attrName>style.visibility</p:attrName>
                                        </p:attrNameLst>
                                      </p:cBhvr>
                                      <p:to>
                                        <p:strVal val="visible"/>
                                      </p:to>
                                    </p:set>
                                    <p:animEffect transition="in" filter="fade">
                                      <p:cBhvr>
                                        <p:cTn id="112" dur="500"/>
                                        <p:tgtEl>
                                          <p:spTgt spid="18">
                                            <p:txEl>
                                              <p:pRg st="3" end="3"/>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18">
                                            <p:txEl>
                                              <p:pRg st="4" end="4"/>
                                            </p:txEl>
                                          </p:spTgt>
                                        </p:tgtEl>
                                        <p:attrNameLst>
                                          <p:attrName>style.visibility</p:attrName>
                                        </p:attrNameLst>
                                      </p:cBhvr>
                                      <p:to>
                                        <p:strVal val="visible"/>
                                      </p:to>
                                    </p:set>
                                    <p:animEffect transition="in" filter="fade">
                                      <p:cBhvr>
                                        <p:cTn id="117" dur="500"/>
                                        <p:tgtEl>
                                          <p:spTgt spid="18">
                                            <p:txEl>
                                              <p:pRg st="4" end="4"/>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18">
                                            <p:txEl>
                                              <p:pRg st="5" end="5"/>
                                            </p:txEl>
                                          </p:spTgt>
                                        </p:tgtEl>
                                        <p:attrNameLst>
                                          <p:attrName>style.visibility</p:attrName>
                                        </p:attrNameLst>
                                      </p:cBhvr>
                                      <p:to>
                                        <p:strVal val="visible"/>
                                      </p:to>
                                    </p:set>
                                    <p:animEffect transition="in" filter="fade">
                                      <p:cBhvr>
                                        <p:cTn id="122" dur="500"/>
                                        <p:tgtEl>
                                          <p:spTgt spid="18">
                                            <p:txEl>
                                              <p:pRg st="5" end="5"/>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18">
                                            <p:txEl>
                                              <p:pRg st="6" end="6"/>
                                            </p:txEl>
                                          </p:spTgt>
                                        </p:tgtEl>
                                        <p:attrNameLst>
                                          <p:attrName>style.visibility</p:attrName>
                                        </p:attrNameLst>
                                      </p:cBhvr>
                                      <p:to>
                                        <p:strVal val="visible"/>
                                      </p:to>
                                    </p:set>
                                    <p:animEffect transition="in" filter="fade">
                                      <p:cBhvr>
                                        <p:cTn id="127" dur="500"/>
                                        <p:tgtEl>
                                          <p:spTgt spid="18">
                                            <p:txEl>
                                              <p:pRg st="6" end="6"/>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18">
                                            <p:txEl>
                                              <p:pRg st="7" end="7"/>
                                            </p:txEl>
                                          </p:spTgt>
                                        </p:tgtEl>
                                        <p:attrNameLst>
                                          <p:attrName>style.visibility</p:attrName>
                                        </p:attrNameLst>
                                      </p:cBhvr>
                                      <p:to>
                                        <p:strVal val="visible"/>
                                      </p:to>
                                    </p:set>
                                    <p:animEffect transition="in" filter="fade">
                                      <p:cBhvr>
                                        <p:cTn id="132" dur="500"/>
                                        <p:tgtEl>
                                          <p:spTgt spid="18">
                                            <p:txEl>
                                              <p:pRg st="7" end="7"/>
                                            </p:txEl>
                                          </p:spTgt>
                                        </p:tgtEl>
                                      </p:cBhvr>
                                    </p:animEffect>
                                  </p:childTnLst>
                                </p:cTn>
                              </p:par>
                              <p:par>
                                <p:cTn id="133" presetID="10" presetClass="entr" presetSubtype="0" fill="hold" nodeType="withEffect">
                                  <p:stCondLst>
                                    <p:cond delay="0"/>
                                  </p:stCondLst>
                                  <p:childTnLst>
                                    <p:set>
                                      <p:cBhvr>
                                        <p:cTn id="134" dur="1" fill="hold">
                                          <p:stCondLst>
                                            <p:cond delay="0"/>
                                          </p:stCondLst>
                                        </p:cTn>
                                        <p:tgtEl>
                                          <p:spTgt spid="18">
                                            <p:txEl>
                                              <p:pRg st="8" end="8"/>
                                            </p:txEl>
                                          </p:spTgt>
                                        </p:tgtEl>
                                        <p:attrNameLst>
                                          <p:attrName>style.visibility</p:attrName>
                                        </p:attrNameLst>
                                      </p:cBhvr>
                                      <p:to>
                                        <p:strVal val="visible"/>
                                      </p:to>
                                    </p:set>
                                    <p:animEffect transition="in" filter="fade">
                                      <p:cBhvr>
                                        <p:cTn id="135" dur="500"/>
                                        <p:tgtEl>
                                          <p:spTgt spid="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4" grpId="0"/>
      <p:bldP spid="35" grpId="0"/>
      <p:bldP spid="36"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p:cNvSpPr txBox="1"/>
          <p:nvPr/>
        </p:nvSpPr>
        <p:spPr>
          <a:xfrm>
            <a:off x="307482" y="171254"/>
            <a:ext cx="2116092" cy="584775"/>
          </a:xfrm>
          <a:prstGeom prst="rect">
            <a:avLst/>
          </a:prstGeom>
          <a:noFill/>
        </p:spPr>
        <p:txBody>
          <a:bodyPr wrap="none" rtlCol="0">
            <a:spAutoFit/>
          </a:bodyPr>
          <a:lstStyle/>
          <a:p>
            <a:r>
              <a:rPr lang="en-CA" sz="3200" dirty="0"/>
              <a:t>Inscriptions</a:t>
            </a:r>
            <a:endParaRPr lang="fr-FR" dirty="0"/>
          </a:p>
        </p:txBody>
      </p:sp>
      <p:grpSp>
        <p:nvGrpSpPr>
          <p:cNvPr id="82" name="Groupe 81"/>
          <p:cNvGrpSpPr/>
          <p:nvPr/>
        </p:nvGrpSpPr>
        <p:grpSpPr>
          <a:xfrm>
            <a:off x="649251" y="1260389"/>
            <a:ext cx="8353026" cy="4832907"/>
            <a:chOff x="649251" y="1260389"/>
            <a:chExt cx="7134273" cy="4127759"/>
          </a:xfrm>
        </p:grpSpPr>
        <p:pic>
          <p:nvPicPr>
            <p:cNvPr id="6" name="Picture 3" descr="C:\Users\Nicolas.Chourot\Desktop\STAGE_EMPLOI_PROJECT\StagEmploi\Images\UI\Coordinator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0954" y="2970085"/>
              <a:ext cx="588485" cy="5884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Nicolas.Chourot\Desktop\STAGE_EMPLOI_PROJECT\StagEmploi\Images\UI\stagiair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257" y="1734144"/>
              <a:ext cx="612069" cy="6120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Nicolas.Chourot\Desktop\STAGE_EMPLOI_PROJECT\StagEmploi\Images\UI\entrepris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0671" y="3787799"/>
              <a:ext cx="612069" cy="6120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Nicolas.Chourot\Desktop\STAGE_EMPLOI_PROJECT\StagEmploi\Images\UI\teacher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3201" y="4000402"/>
              <a:ext cx="603663" cy="6036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Nicolas.Chourot\Desktop\STAGE_EMPLOI_PROJECT\StagEmploi\Images\UI\Administrato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0954" y="1798952"/>
              <a:ext cx="582917" cy="58291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C:\Users\Nicolas.Chourot\Desktop\STAGE_EMPLOI_PROJECT\StagEmploi\Images\UI\Coordinator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6957" y="2970084"/>
              <a:ext cx="588485" cy="58848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5" descr="C:\Users\Nicolas.Chourot\Desktop\STAGE_EMPLOI_PROJECT\StagEmploi\Images\UI\teacher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6864" y="3996199"/>
              <a:ext cx="603663" cy="60366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Nicolas.Chourot\Desktop\STAGE_EMPLOI_PROJECT\StagEmploi\Images\UI\Coordinator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6864" y="2991943"/>
              <a:ext cx="588485" cy="58848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 descr="C:\Users\Nicolas.Chourot\Desktop\STAGE_EMPLOI_PROJECT\StagEmploi\Images\UI\teacher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5349" y="3996198"/>
              <a:ext cx="603663" cy="603663"/>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Connecteur droit 44"/>
            <p:cNvCxnSpPr/>
            <p:nvPr/>
          </p:nvCxnSpPr>
          <p:spPr>
            <a:xfrm flipH="1">
              <a:off x="4385349" y="2466029"/>
              <a:ext cx="1159847" cy="5040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5542412" y="2466029"/>
              <a:ext cx="54652"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5542412" y="2466029"/>
              <a:ext cx="1350796" cy="410189"/>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necteur droit 53"/>
            <p:cNvCxnSpPr>
              <a:endCxn id="19" idx="0"/>
            </p:cNvCxnSpPr>
            <p:nvPr/>
          </p:nvCxnSpPr>
          <p:spPr>
            <a:xfrm flipH="1">
              <a:off x="3495033" y="3581516"/>
              <a:ext cx="579923" cy="418886"/>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necteur droit 55"/>
            <p:cNvCxnSpPr>
              <a:stCxn id="34" idx="2"/>
              <a:endCxn id="33" idx="0"/>
            </p:cNvCxnSpPr>
            <p:nvPr/>
          </p:nvCxnSpPr>
          <p:spPr>
            <a:xfrm>
              <a:off x="4091107" y="3580428"/>
              <a:ext cx="7589" cy="415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necteur droit 58"/>
            <p:cNvCxnSpPr>
              <a:stCxn id="34" idx="2"/>
              <a:endCxn id="43" idx="0"/>
            </p:cNvCxnSpPr>
            <p:nvPr/>
          </p:nvCxnSpPr>
          <p:spPr>
            <a:xfrm>
              <a:off x="4091107" y="3580428"/>
              <a:ext cx="596074" cy="415770"/>
            </a:xfrm>
            <a:prstGeom prst="line">
              <a:avLst/>
            </a:prstGeom>
          </p:spPr>
          <p:style>
            <a:lnRef idx="1">
              <a:schemeClr val="accent1"/>
            </a:lnRef>
            <a:fillRef idx="0">
              <a:schemeClr val="accent1"/>
            </a:fillRef>
            <a:effectRef idx="0">
              <a:schemeClr val="accent1"/>
            </a:effectRef>
            <a:fontRef idx="minor">
              <a:schemeClr val="tx1"/>
            </a:fontRef>
          </p:style>
        </p:cxnSp>
        <p:pic>
          <p:nvPicPr>
            <p:cNvPr id="63" name="Picture 5" descr="C:\Users\Nicolas.Chourot\Desktop\STAGE_EMPLOI_PROJECT\StagEmploi\Images\UI\teacher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7906" y="3996199"/>
              <a:ext cx="603663" cy="603663"/>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5" descr="C:\Users\Nicolas.Chourot\Desktop\STAGE_EMPLOI_PROJECT\StagEmploi\Images\UI\teacher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6391" y="3996198"/>
              <a:ext cx="603663" cy="603663"/>
            </a:xfrm>
            <a:prstGeom prst="rect">
              <a:avLst/>
            </a:prstGeom>
            <a:noFill/>
            <a:extLst>
              <a:ext uri="{909E8E84-426E-40DD-AFC4-6F175D3DCCD1}">
                <a14:hiddenFill xmlns:a14="http://schemas.microsoft.com/office/drawing/2010/main">
                  <a:solidFill>
                    <a:srgbClr val="FFFFFF"/>
                  </a:solidFill>
                </a14:hiddenFill>
              </a:ext>
            </a:extLst>
          </p:spPr>
        </p:pic>
        <p:cxnSp>
          <p:nvCxnSpPr>
            <p:cNvPr id="66" name="Connecteur droit 65"/>
            <p:cNvCxnSpPr>
              <a:endCxn id="63" idx="0"/>
            </p:cNvCxnSpPr>
            <p:nvPr/>
          </p:nvCxnSpPr>
          <p:spPr>
            <a:xfrm>
              <a:off x="5562149" y="3580428"/>
              <a:ext cx="7589" cy="415771"/>
            </a:xfrm>
            <a:prstGeom prst="line">
              <a:avLst/>
            </a:prstGeom>
          </p:spPr>
          <p:style>
            <a:lnRef idx="1">
              <a:schemeClr val="accent1"/>
            </a:lnRef>
            <a:fillRef idx="0">
              <a:schemeClr val="accent1"/>
            </a:fillRef>
            <a:effectRef idx="0">
              <a:schemeClr val="accent1"/>
            </a:effectRef>
            <a:fontRef idx="minor">
              <a:schemeClr val="tx1"/>
            </a:fontRef>
          </p:style>
        </p:cxnSp>
        <p:pic>
          <p:nvPicPr>
            <p:cNvPr id="69" name="Picture 5" descr="C:\Users\Nicolas.Chourot\Desktop\STAGE_EMPLOI_PROJECT\StagEmploi\Images\UI\teacher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1376" y="4000402"/>
              <a:ext cx="603663" cy="60366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5" descr="C:\Users\Nicolas.Chourot\Desktop\STAGE_EMPLOI_PROJECT\StagEmploi\Images\UI\teacher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9861" y="4000401"/>
              <a:ext cx="603663" cy="603663"/>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Connecteur droit 70"/>
            <p:cNvCxnSpPr/>
            <p:nvPr/>
          </p:nvCxnSpPr>
          <p:spPr>
            <a:xfrm flipH="1">
              <a:off x="6289545" y="3585719"/>
              <a:ext cx="579923" cy="418886"/>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Connecteur droit 71"/>
            <p:cNvCxnSpPr>
              <a:endCxn id="69" idx="0"/>
            </p:cNvCxnSpPr>
            <p:nvPr/>
          </p:nvCxnSpPr>
          <p:spPr>
            <a:xfrm>
              <a:off x="6885619" y="3584631"/>
              <a:ext cx="7589" cy="415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Connecteur droit 72"/>
            <p:cNvCxnSpPr>
              <a:endCxn id="70" idx="0"/>
            </p:cNvCxnSpPr>
            <p:nvPr/>
          </p:nvCxnSpPr>
          <p:spPr>
            <a:xfrm>
              <a:off x="6885619" y="3584631"/>
              <a:ext cx="596074" cy="415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flipH="1">
              <a:off x="908629" y="4400956"/>
              <a:ext cx="579923" cy="418886"/>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a:off x="1504703" y="4399868"/>
              <a:ext cx="7589" cy="415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1504703" y="4399868"/>
              <a:ext cx="596074" cy="415770"/>
            </a:xfrm>
            <a:prstGeom prst="line">
              <a:avLst/>
            </a:prstGeom>
          </p:spPr>
          <p:style>
            <a:lnRef idx="1">
              <a:schemeClr val="accent1"/>
            </a:lnRef>
            <a:fillRef idx="0">
              <a:schemeClr val="accent1"/>
            </a:fillRef>
            <a:effectRef idx="0">
              <a:schemeClr val="accent1"/>
            </a:effectRef>
            <a:fontRef idx="minor">
              <a:schemeClr val="tx1"/>
            </a:fontRef>
          </p:style>
        </p:cxnSp>
        <p:pic>
          <p:nvPicPr>
            <p:cNvPr id="77" name="Picture 4" descr="C:\Users\Nicolas.Chourot\Desktop\STAGE_EMPLOI_PROJECT\StagEmploi\Images\UI\Monit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882" y="4939927"/>
              <a:ext cx="453494" cy="44822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descr="C:\Users\Nicolas.Chourot\Desktop\STAGE_EMPLOI_PROJECT\StagEmploi\Images\UI\Monit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5545" y="4939926"/>
              <a:ext cx="453494" cy="448221"/>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C:\Users\Nicolas.Chourot\Desktop\STAGE_EMPLOI_PROJECT\StagEmploi\Images\UI\Monit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2759" y="4939927"/>
              <a:ext cx="453494" cy="448221"/>
            </a:xfrm>
            <a:prstGeom prst="rect">
              <a:avLst/>
            </a:prstGeom>
            <a:noFill/>
            <a:extLst>
              <a:ext uri="{909E8E84-426E-40DD-AFC4-6F175D3DCCD1}">
                <a14:hiddenFill xmlns:a14="http://schemas.microsoft.com/office/drawing/2010/main">
                  <a:solidFill>
                    <a:srgbClr val="FFFFFF"/>
                  </a:solidFill>
                </a14:hiddenFill>
              </a:ext>
            </a:extLst>
          </p:spPr>
        </p:pic>
        <p:sp>
          <p:nvSpPr>
            <p:cNvPr id="80" name="ZoneTexte 79"/>
            <p:cNvSpPr txBox="1"/>
            <p:nvPr/>
          </p:nvSpPr>
          <p:spPr>
            <a:xfrm>
              <a:off x="683440" y="1260389"/>
              <a:ext cx="1678601" cy="369332"/>
            </a:xfrm>
            <a:prstGeom prst="rect">
              <a:avLst/>
            </a:prstGeom>
            <a:noFill/>
          </p:spPr>
          <p:txBody>
            <a:bodyPr wrap="none" rtlCol="0">
              <a:spAutoFit/>
            </a:bodyPr>
            <a:lstStyle/>
            <a:p>
              <a:r>
                <a:rPr lang="en-CA" dirty="0"/>
                <a:t>Auto inscription</a:t>
              </a:r>
              <a:endParaRPr lang="fr-FR" dirty="0"/>
            </a:p>
          </p:txBody>
        </p:sp>
        <p:sp>
          <p:nvSpPr>
            <p:cNvPr id="81" name="ZoneTexte 80"/>
            <p:cNvSpPr txBox="1"/>
            <p:nvPr/>
          </p:nvSpPr>
          <p:spPr>
            <a:xfrm>
              <a:off x="649251" y="3166378"/>
              <a:ext cx="1678601" cy="369332"/>
            </a:xfrm>
            <a:prstGeom prst="rect">
              <a:avLst/>
            </a:prstGeom>
            <a:noFill/>
          </p:spPr>
          <p:txBody>
            <a:bodyPr wrap="none" rtlCol="0">
              <a:spAutoFit/>
            </a:bodyPr>
            <a:lstStyle/>
            <a:p>
              <a:r>
                <a:rPr lang="en-CA" dirty="0"/>
                <a:t>Auto inscription</a:t>
              </a:r>
              <a:endParaRPr lang="fr-FR" dirty="0"/>
            </a:p>
          </p:txBody>
        </p:sp>
      </p:grpSp>
    </p:spTree>
    <p:extLst>
      <p:ext uri="{BB962C8B-B14F-4D97-AF65-F5344CB8AC3E}">
        <p14:creationId xmlns:p14="http://schemas.microsoft.com/office/powerpoint/2010/main" val="315705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395536" y="1093280"/>
            <a:ext cx="3550621" cy="572681"/>
          </a:xfrm>
          <a:prstGeom prst="round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1600" dirty="0" err="1">
                <a:solidFill>
                  <a:schemeClr val="tx1"/>
                </a:solidFill>
                <a:latin typeface="Arial Rounded MT Bold" panose="020F0704030504030204" pitchFamily="34" charset="0"/>
              </a:rPr>
              <a:t>Création</a:t>
            </a:r>
            <a:r>
              <a:rPr lang="en-CA" sz="1600" dirty="0">
                <a:solidFill>
                  <a:schemeClr val="tx1"/>
                </a:solidFill>
                <a:latin typeface="Arial Rounded MT Bold" panose="020F0704030504030204" pitchFamily="34" charset="0"/>
              </a:rPr>
              <a:t> </a:t>
            </a:r>
            <a:r>
              <a:rPr lang="en-CA" sz="1600" dirty="0" err="1">
                <a:solidFill>
                  <a:schemeClr val="tx1"/>
                </a:solidFill>
                <a:latin typeface="Arial Rounded MT Bold" panose="020F0704030504030204" pitchFamily="34" charset="0"/>
              </a:rPr>
              <a:t>d’offre</a:t>
            </a:r>
            <a:r>
              <a:rPr lang="en-CA" sz="1600" dirty="0">
                <a:solidFill>
                  <a:schemeClr val="tx1"/>
                </a:solidFill>
                <a:latin typeface="Arial Rounded MT Bold" panose="020F0704030504030204" pitchFamily="34" charset="0"/>
              </a:rPr>
              <a:t> de stage</a:t>
            </a:r>
            <a:endParaRPr lang="fr-FR" sz="1600" dirty="0">
              <a:solidFill>
                <a:schemeClr val="tx1"/>
              </a:solidFill>
              <a:latin typeface="Arial Rounded MT Bold" panose="020F0704030504030204" pitchFamily="34" charset="0"/>
            </a:endParaRPr>
          </a:p>
        </p:txBody>
      </p:sp>
      <p:sp>
        <p:nvSpPr>
          <p:cNvPr id="5" name="Rectangle à coins arrondis 4"/>
          <p:cNvSpPr/>
          <p:nvPr/>
        </p:nvSpPr>
        <p:spPr>
          <a:xfrm>
            <a:off x="395536" y="2009569"/>
            <a:ext cx="3550621" cy="572681"/>
          </a:xfrm>
          <a:prstGeom prst="round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1600" dirty="0">
                <a:solidFill>
                  <a:schemeClr val="tx1"/>
                </a:solidFill>
                <a:latin typeface="Arial Rounded MT Bold" panose="020F0704030504030204" pitchFamily="34" charset="0"/>
              </a:rPr>
              <a:t>Publication de </a:t>
            </a:r>
            <a:r>
              <a:rPr lang="en-CA" sz="1600" dirty="0" err="1">
                <a:solidFill>
                  <a:schemeClr val="tx1"/>
                </a:solidFill>
                <a:latin typeface="Arial Rounded MT Bold" panose="020F0704030504030204" pitchFamily="34" charset="0"/>
              </a:rPr>
              <a:t>l’offre</a:t>
            </a:r>
            <a:r>
              <a:rPr lang="en-CA" sz="1600" dirty="0">
                <a:solidFill>
                  <a:schemeClr val="tx1"/>
                </a:solidFill>
                <a:latin typeface="Arial Rounded MT Bold" panose="020F0704030504030204" pitchFamily="34" charset="0"/>
              </a:rPr>
              <a:t> de stage</a:t>
            </a:r>
            <a:endParaRPr lang="fr-FR" sz="1600" dirty="0">
              <a:solidFill>
                <a:schemeClr val="tx1"/>
              </a:solidFill>
              <a:latin typeface="Arial Rounded MT Bold" panose="020F0704030504030204" pitchFamily="34" charset="0"/>
            </a:endParaRPr>
          </a:p>
        </p:txBody>
      </p:sp>
      <p:cxnSp>
        <p:nvCxnSpPr>
          <p:cNvPr id="7" name="Connecteur droit avec flèche 6"/>
          <p:cNvCxnSpPr>
            <a:stCxn id="5" idx="3"/>
          </p:cNvCxnSpPr>
          <p:nvPr/>
        </p:nvCxnSpPr>
        <p:spPr>
          <a:xfrm>
            <a:off x="3946157" y="2295909"/>
            <a:ext cx="57268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2368970" y="1665961"/>
            <a:ext cx="0" cy="3436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à coins arrondis 10"/>
          <p:cNvSpPr/>
          <p:nvPr/>
        </p:nvSpPr>
        <p:spPr>
          <a:xfrm>
            <a:off x="395536" y="2925858"/>
            <a:ext cx="3550621" cy="572681"/>
          </a:xfrm>
          <a:prstGeom prst="round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1600" dirty="0" err="1">
                <a:solidFill>
                  <a:schemeClr val="tx1"/>
                </a:solidFill>
                <a:latin typeface="Arial Rounded MT Bold" panose="020F0704030504030204" pitchFamily="34" charset="0"/>
              </a:rPr>
              <a:t>Soumission</a:t>
            </a:r>
            <a:r>
              <a:rPr lang="en-CA" sz="1600" dirty="0">
                <a:solidFill>
                  <a:schemeClr val="tx1"/>
                </a:solidFill>
                <a:latin typeface="Arial Rounded MT Bold" panose="020F0704030504030204" pitchFamily="34" charset="0"/>
              </a:rPr>
              <a:t> de candidature</a:t>
            </a:r>
            <a:endParaRPr lang="fr-FR" sz="1600" dirty="0">
              <a:solidFill>
                <a:schemeClr val="tx1"/>
              </a:solidFill>
              <a:latin typeface="Arial Rounded MT Bold" panose="020F0704030504030204" pitchFamily="34" charset="0"/>
            </a:endParaRPr>
          </a:p>
        </p:txBody>
      </p:sp>
      <p:cxnSp>
        <p:nvCxnSpPr>
          <p:cNvPr id="12" name="Connecteur droit avec flèche 11"/>
          <p:cNvCxnSpPr/>
          <p:nvPr/>
        </p:nvCxnSpPr>
        <p:spPr>
          <a:xfrm>
            <a:off x="3946157" y="3200856"/>
            <a:ext cx="57268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à coins arrondis 13"/>
          <p:cNvSpPr/>
          <p:nvPr/>
        </p:nvSpPr>
        <p:spPr>
          <a:xfrm>
            <a:off x="395536" y="3843923"/>
            <a:ext cx="3550621" cy="572681"/>
          </a:xfrm>
          <a:prstGeom prst="round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1600" dirty="0">
                <a:solidFill>
                  <a:schemeClr val="tx1"/>
                </a:solidFill>
                <a:latin typeface="Arial Rounded MT Bold" panose="020F0704030504030204" pitchFamily="34" charset="0"/>
              </a:rPr>
              <a:t>Invitation de </a:t>
            </a:r>
            <a:r>
              <a:rPr lang="en-CA" sz="1600" dirty="0" err="1">
                <a:solidFill>
                  <a:schemeClr val="tx1"/>
                </a:solidFill>
                <a:latin typeface="Arial Rounded MT Bold" panose="020F0704030504030204" pitchFamily="34" charset="0"/>
              </a:rPr>
              <a:t>candidat</a:t>
            </a:r>
            <a:endParaRPr lang="fr-FR" sz="1600" dirty="0">
              <a:solidFill>
                <a:schemeClr val="tx1"/>
              </a:solidFill>
              <a:latin typeface="Arial Rounded MT Bold" panose="020F0704030504030204" pitchFamily="34" charset="0"/>
            </a:endParaRPr>
          </a:p>
        </p:txBody>
      </p:sp>
      <p:cxnSp>
        <p:nvCxnSpPr>
          <p:cNvPr id="15" name="Connecteur droit avec flèche 14"/>
          <p:cNvCxnSpPr/>
          <p:nvPr/>
        </p:nvCxnSpPr>
        <p:spPr>
          <a:xfrm>
            <a:off x="3946157" y="4118921"/>
            <a:ext cx="57268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2387854" y="2582250"/>
            <a:ext cx="0" cy="3436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2382861" y="3500314"/>
            <a:ext cx="0" cy="3436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à coins arrondis 18"/>
          <p:cNvSpPr/>
          <p:nvPr/>
        </p:nvSpPr>
        <p:spPr>
          <a:xfrm>
            <a:off x="395536" y="4760212"/>
            <a:ext cx="3550621" cy="572681"/>
          </a:xfrm>
          <a:prstGeom prst="round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1600" dirty="0">
                <a:solidFill>
                  <a:schemeClr val="tx1"/>
                </a:solidFill>
                <a:latin typeface="Arial Rounded MT Bold" panose="020F0704030504030204" pitchFamily="34" charset="0"/>
              </a:rPr>
              <a:t>Invitation </a:t>
            </a:r>
            <a:r>
              <a:rPr lang="en-CA" sz="1600" dirty="0" err="1">
                <a:solidFill>
                  <a:schemeClr val="tx1"/>
                </a:solidFill>
                <a:latin typeface="Arial Rounded MT Bold" panose="020F0704030504030204" pitchFamily="34" charset="0"/>
              </a:rPr>
              <a:t>acceptée</a:t>
            </a:r>
            <a:endParaRPr lang="fr-FR" sz="1600" dirty="0">
              <a:solidFill>
                <a:schemeClr val="tx1"/>
              </a:solidFill>
              <a:latin typeface="Arial Rounded MT Bold" panose="020F0704030504030204" pitchFamily="34" charset="0"/>
            </a:endParaRPr>
          </a:p>
        </p:txBody>
      </p:sp>
      <p:cxnSp>
        <p:nvCxnSpPr>
          <p:cNvPr id="20" name="Connecteur droit avec flèche 19"/>
          <p:cNvCxnSpPr/>
          <p:nvPr/>
        </p:nvCxnSpPr>
        <p:spPr>
          <a:xfrm>
            <a:off x="3946157" y="5035210"/>
            <a:ext cx="57268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2382861" y="4416604"/>
            <a:ext cx="0" cy="3436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3" name="Picture 6" descr="C:\Users\Nicolas.Chourot\Desktop\STAGE_EMPLOI_PROJECT\StagEmploi\Images\UI\stagiai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540" y="2963918"/>
            <a:ext cx="515413" cy="515413"/>
          </a:xfrm>
          <a:prstGeom prst="rect">
            <a:avLst/>
          </a:prstGeom>
          <a:noFill/>
        </p:spPr>
      </p:pic>
      <p:pic>
        <p:nvPicPr>
          <p:cNvPr id="24" name="Picture 2" descr="C:\Users\Nicolas.Chourot\Desktop\STAGE_EMPLOI_PROJECT\StagEmploi\Images\UI\entrepris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540" y="1114048"/>
            <a:ext cx="515413" cy="515413"/>
          </a:xfrm>
          <a:prstGeom prst="rect">
            <a:avLst/>
          </a:prstGeom>
          <a:noFill/>
        </p:spPr>
      </p:pic>
      <p:pic>
        <p:nvPicPr>
          <p:cNvPr id="25" name="Picture 3" descr="C:\Users\Nicolas.Chourot\Desktop\STAGE_EMPLOI_PROJECT\StagEmploi\Images\UI\Coordinator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399" y="2054569"/>
            <a:ext cx="495554" cy="495554"/>
          </a:xfrm>
          <a:prstGeom prst="rect">
            <a:avLst/>
          </a:prstGeom>
          <a:noFill/>
        </p:spPr>
      </p:pic>
      <p:pic>
        <p:nvPicPr>
          <p:cNvPr id="26" name="Picture 2" descr="C:\Users\Nicolas.Chourot\Desktop\STAGE_EMPLOI_PROJECT\StagEmploi\Images\UI\entrepris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225" y="3870855"/>
            <a:ext cx="515413" cy="515413"/>
          </a:xfrm>
          <a:prstGeom prst="rect">
            <a:avLst/>
          </a:prstGeom>
          <a:noFill/>
        </p:spPr>
      </p:pic>
      <p:pic>
        <p:nvPicPr>
          <p:cNvPr id="28" name="Picture 6" descr="C:\Users\Nicolas.Chourot\Desktop\STAGE_EMPLOI_PROJECT\StagEmploi\Images\UI\stagiai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679" y="4785412"/>
            <a:ext cx="515413" cy="515413"/>
          </a:xfrm>
          <a:prstGeom prst="rect">
            <a:avLst/>
          </a:prstGeom>
          <a:noFill/>
        </p:spPr>
      </p:pic>
      <p:pic>
        <p:nvPicPr>
          <p:cNvPr id="29" name="Picture 6" descr="C:\Users\Nicolas.Chourot\Desktop\STAGE_EMPLOI_PROJECT\StagEmploi\Images\UI\stagiai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127" y="2003305"/>
            <a:ext cx="515413" cy="515413"/>
          </a:xfrm>
          <a:prstGeom prst="rect">
            <a:avLst/>
          </a:prstGeom>
          <a:noFill/>
        </p:spPr>
      </p:pic>
      <p:pic>
        <p:nvPicPr>
          <p:cNvPr id="30" name="Picture 2" descr="C:\Users\Nicolas.Chourot\Desktop\STAGE_EMPLOI_PROJECT\StagEmploi\Images\UI\entrepris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9025" y="2920721"/>
            <a:ext cx="515413" cy="515413"/>
          </a:xfrm>
          <a:prstGeom prst="rect">
            <a:avLst/>
          </a:prstGeom>
          <a:noFill/>
        </p:spPr>
      </p:pic>
      <p:pic>
        <p:nvPicPr>
          <p:cNvPr id="31" name="Picture 6" descr="C:\Users\Nicolas.Chourot\Desktop\STAGE_EMPLOI_PROJECT\StagEmploi\Images\UI\stagiai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4813" y="3861214"/>
            <a:ext cx="515413" cy="515413"/>
          </a:xfrm>
          <a:prstGeom prst="rect">
            <a:avLst/>
          </a:prstGeom>
          <a:noFill/>
        </p:spPr>
      </p:pic>
      <p:pic>
        <p:nvPicPr>
          <p:cNvPr id="32" name="Picture 2" descr="C:\Users\Nicolas.Chourot\Desktop\STAGE_EMPLOI_PROJECT\StagEmploi\Images\UI\entrepris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9025" y="4758437"/>
            <a:ext cx="515413" cy="515413"/>
          </a:xfrm>
          <a:prstGeom prst="rect">
            <a:avLst/>
          </a:prstGeom>
          <a:noFill/>
        </p:spPr>
      </p:pic>
      <p:sp>
        <p:nvSpPr>
          <p:cNvPr id="33" name="Rectangle à coins arrondis 32"/>
          <p:cNvSpPr/>
          <p:nvPr/>
        </p:nvSpPr>
        <p:spPr>
          <a:xfrm>
            <a:off x="398221" y="5674727"/>
            <a:ext cx="3550621" cy="572681"/>
          </a:xfrm>
          <a:prstGeom prst="round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1600" dirty="0">
                <a:solidFill>
                  <a:schemeClr val="tx1"/>
                </a:solidFill>
                <a:latin typeface="Arial Rounded MT Bold" panose="020F0704030504030204" pitchFamily="34" charset="0"/>
              </a:rPr>
              <a:t>Stage </a:t>
            </a:r>
            <a:r>
              <a:rPr lang="en-CA" sz="1600" dirty="0" err="1">
                <a:solidFill>
                  <a:schemeClr val="tx1"/>
                </a:solidFill>
                <a:latin typeface="Arial Rounded MT Bold" panose="020F0704030504030204" pitchFamily="34" charset="0"/>
              </a:rPr>
              <a:t>comblé</a:t>
            </a:r>
            <a:endParaRPr lang="fr-FR" sz="1600" dirty="0">
              <a:solidFill>
                <a:schemeClr val="tx1"/>
              </a:solidFill>
              <a:latin typeface="Arial Rounded MT Bold" panose="020F0704030504030204" pitchFamily="34" charset="0"/>
            </a:endParaRPr>
          </a:p>
        </p:txBody>
      </p:sp>
      <p:cxnSp>
        <p:nvCxnSpPr>
          <p:cNvPr id="34" name="Connecteur droit avec flèche 33"/>
          <p:cNvCxnSpPr/>
          <p:nvPr/>
        </p:nvCxnSpPr>
        <p:spPr>
          <a:xfrm>
            <a:off x="3946157" y="1386880"/>
            <a:ext cx="57268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6" name="Picture 3" descr="C:\Users\Nicolas.Chourot\Desktop\STAGE_EMPLOI_PROJECT\StagEmploi\Images\UI\Coordinator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3498" y="1139102"/>
            <a:ext cx="495554" cy="495554"/>
          </a:xfrm>
          <a:prstGeom prst="rect">
            <a:avLst/>
          </a:prstGeom>
          <a:noFill/>
        </p:spPr>
      </p:pic>
      <p:pic>
        <p:nvPicPr>
          <p:cNvPr id="6148" name="Picture 4" descr="Image associé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3374" y="1000942"/>
            <a:ext cx="710125" cy="77187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Image associé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4974" y="1875074"/>
            <a:ext cx="710125" cy="77187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Image associé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2084" y="2795850"/>
            <a:ext cx="710125" cy="77187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Image associé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2084" y="3676550"/>
            <a:ext cx="710125" cy="77187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Image associé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2084" y="4641127"/>
            <a:ext cx="710125" cy="771874"/>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Connecteur droit avec flèche 58"/>
          <p:cNvCxnSpPr/>
          <p:nvPr/>
        </p:nvCxnSpPr>
        <p:spPr>
          <a:xfrm>
            <a:off x="3946157" y="5958282"/>
            <a:ext cx="57268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0" name="Picture 6" descr="C:\Users\Nicolas.Chourot\Desktop\STAGE_EMPLOI_PROJECT\StagEmploi\Images\UI\stagiai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127" y="5665678"/>
            <a:ext cx="515413" cy="515413"/>
          </a:xfrm>
          <a:prstGeom prst="rect">
            <a:avLst/>
          </a:prstGeom>
          <a:noFill/>
        </p:spPr>
      </p:pic>
      <p:pic>
        <p:nvPicPr>
          <p:cNvPr id="61" name="Picture 4" descr="Image associé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4972" y="5537446"/>
            <a:ext cx="710125" cy="771874"/>
          </a:xfrm>
          <a:prstGeom prst="rect">
            <a:avLst/>
          </a:prstGeom>
          <a:noFill/>
          <a:extLst>
            <a:ext uri="{909E8E84-426E-40DD-AFC4-6F175D3DCCD1}">
              <a14:hiddenFill xmlns:a14="http://schemas.microsoft.com/office/drawing/2010/main">
                <a:solidFill>
                  <a:srgbClr val="FFFFFF"/>
                </a:solidFill>
              </a14:hiddenFill>
            </a:ext>
          </a:extLst>
        </p:spPr>
      </p:pic>
      <p:cxnSp>
        <p:nvCxnSpPr>
          <p:cNvPr id="68" name="Connecteur droit avec flèche 67"/>
          <p:cNvCxnSpPr/>
          <p:nvPr/>
        </p:nvCxnSpPr>
        <p:spPr>
          <a:xfrm>
            <a:off x="2382861" y="5337019"/>
            <a:ext cx="0" cy="3436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itre 1"/>
          <p:cNvSpPr>
            <a:spLocks noGrp="1"/>
          </p:cNvSpPr>
          <p:nvPr>
            <p:ph type="title"/>
          </p:nvPr>
        </p:nvSpPr>
        <p:spPr>
          <a:xfrm>
            <a:off x="323527" y="260648"/>
            <a:ext cx="5985753" cy="562074"/>
          </a:xfrm>
        </p:spPr>
        <p:txBody>
          <a:bodyPr>
            <a:normAutofit fontScale="90000"/>
          </a:bodyPr>
          <a:lstStyle/>
          <a:p>
            <a:pPr algn="l"/>
            <a:r>
              <a:rPr lang="en-CA" dirty="0" err="1"/>
              <a:t>Protocole</a:t>
            </a:r>
            <a:r>
              <a:rPr lang="en-CA" dirty="0"/>
              <a:t> - stage</a:t>
            </a:r>
            <a:endParaRPr lang="fr-FR" dirty="0"/>
          </a:p>
        </p:txBody>
      </p:sp>
      <p:sp>
        <p:nvSpPr>
          <p:cNvPr id="47" name="ZoneTexte 46"/>
          <p:cNvSpPr txBox="1"/>
          <p:nvPr/>
        </p:nvSpPr>
        <p:spPr>
          <a:xfrm>
            <a:off x="717071" y="6381328"/>
            <a:ext cx="7628033" cy="369332"/>
          </a:xfrm>
          <a:prstGeom prst="rect">
            <a:avLst/>
          </a:prstGeom>
          <a:noFill/>
        </p:spPr>
        <p:txBody>
          <a:bodyPr wrap="square" rtlCol="0">
            <a:spAutoFit/>
          </a:bodyPr>
          <a:lstStyle/>
          <a:p>
            <a:r>
              <a:rPr lang="en-CA" dirty="0" err="1">
                <a:solidFill>
                  <a:srgbClr val="FF0000"/>
                </a:solidFill>
                <a:latin typeface="Arial Rounded MT Bold" panose="020F0704030504030204" pitchFamily="34" charset="0"/>
              </a:rPr>
              <a:t>Contrat</a:t>
            </a:r>
            <a:r>
              <a:rPr lang="en-CA" dirty="0">
                <a:solidFill>
                  <a:srgbClr val="FF0000"/>
                </a:solidFill>
                <a:latin typeface="Arial Rounded MT Bold" panose="020F0704030504030204" pitchFamily="34" charset="0"/>
              </a:rPr>
              <a:t> </a:t>
            </a:r>
            <a:r>
              <a:rPr lang="en-CA" dirty="0" err="1">
                <a:solidFill>
                  <a:srgbClr val="FF0000"/>
                </a:solidFill>
                <a:latin typeface="Arial Rounded MT Bold" panose="020F0704030504030204" pitchFamily="34" charset="0"/>
              </a:rPr>
              <a:t>électronique</a:t>
            </a:r>
            <a:r>
              <a:rPr lang="en-CA" dirty="0">
                <a:solidFill>
                  <a:srgbClr val="FF0000"/>
                </a:solidFill>
                <a:latin typeface="Arial Rounded MT Bold" panose="020F0704030504030204" pitchFamily="34" charset="0"/>
              </a:rPr>
              <a:t> entre </a:t>
            </a:r>
            <a:r>
              <a:rPr lang="en-CA" dirty="0" err="1">
                <a:solidFill>
                  <a:srgbClr val="FF0000"/>
                </a:solidFill>
                <a:latin typeface="Arial Rounded MT Bold" panose="020F0704030504030204" pitchFamily="34" charset="0"/>
              </a:rPr>
              <a:t>l’entreprise</a:t>
            </a:r>
            <a:r>
              <a:rPr lang="en-CA" dirty="0">
                <a:solidFill>
                  <a:srgbClr val="FF0000"/>
                </a:solidFill>
                <a:latin typeface="Arial Rounded MT Bold" panose="020F0704030504030204" pitchFamily="34" charset="0"/>
              </a:rPr>
              <a:t>, </a:t>
            </a:r>
            <a:r>
              <a:rPr lang="en-CA" dirty="0" err="1">
                <a:solidFill>
                  <a:srgbClr val="FF0000"/>
                </a:solidFill>
                <a:latin typeface="Arial Rounded MT Bold" panose="020F0704030504030204" pitchFamily="34" charset="0"/>
              </a:rPr>
              <a:t>l’étudiant</a:t>
            </a:r>
            <a:r>
              <a:rPr lang="en-CA" dirty="0">
                <a:solidFill>
                  <a:srgbClr val="FF0000"/>
                </a:solidFill>
                <a:latin typeface="Arial Rounded MT Bold" panose="020F0704030504030204" pitchFamily="34" charset="0"/>
              </a:rPr>
              <a:t>, et le </a:t>
            </a:r>
            <a:r>
              <a:rPr lang="en-CA" dirty="0" err="1">
                <a:solidFill>
                  <a:srgbClr val="FF0000"/>
                </a:solidFill>
                <a:latin typeface="Arial Rounded MT Bold" panose="020F0704030504030204" pitchFamily="34" charset="0"/>
              </a:rPr>
              <a:t>collège</a:t>
            </a:r>
            <a:endParaRPr lang="fr-FR" dirty="0">
              <a:solidFill>
                <a:srgbClr val="FF0000"/>
              </a:solidFill>
              <a:latin typeface="Arial Rounded MT Bold" panose="020F0704030504030204" pitchFamily="34" charset="0"/>
            </a:endParaRPr>
          </a:p>
        </p:txBody>
      </p:sp>
      <p:sp>
        <p:nvSpPr>
          <p:cNvPr id="49" name="ZoneTexte 48"/>
          <p:cNvSpPr txBox="1"/>
          <p:nvPr/>
        </p:nvSpPr>
        <p:spPr>
          <a:xfrm>
            <a:off x="1448424" y="3272413"/>
            <a:ext cx="2523448" cy="230832"/>
          </a:xfrm>
          <a:prstGeom prst="rect">
            <a:avLst/>
          </a:prstGeom>
          <a:noFill/>
        </p:spPr>
        <p:txBody>
          <a:bodyPr wrap="none" rtlCol="0">
            <a:spAutoFit/>
          </a:bodyPr>
          <a:lstStyle/>
          <a:p>
            <a:r>
              <a:rPr lang="en-CA" sz="900" dirty="0">
                <a:solidFill>
                  <a:srgbClr val="00B0F0"/>
                </a:solidFill>
                <a:latin typeface="Arial Rounded MT Bold" panose="020F0704030504030204" pitchFamily="34" charset="0"/>
              </a:rPr>
              <a:t>CV, </a:t>
            </a:r>
            <a:r>
              <a:rPr lang="en-CA" sz="900" dirty="0" err="1">
                <a:solidFill>
                  <a:srgbClr val="00B0F0"/>
                </a:solidFill>
                <a:latin typeface="Arial Rounded MT Bold" panose="020F0704030504030204" pitchFamily="34" charset="0"/>
              </a:rPr>
              <a:t>relevé</a:t>
            </a:r>
            <a:r>
              <a:rPr lang="en-CA" sz="900" dirty="0">
                <a:solidFill>
                  <a:srgbClr val="00B0F0"/>
                </a:solidFill>
                <a:latin typeface="Arial Rounded MT Bold" panose="020F0704030504030204" pitchFamily="34" charset="0"/>
              </a:rPr>
              <a:t> de note, </a:t>
            </a:r>
            <a:r>
              <a:rPr lang="en-CA" sz="900" dirty="0" err="1">
                <a:solidFill>
                  <a:srgbClr val="00B0F0"/>
                </a:solidFill>
                <a:latin typeface="Arial Rounded MT Bold" panose="020F0704030504030204" pitchFamily="34" charset="0"/>
              </a:rPr>
              <a:t>lettre</a:t>
            </a:r>
            <a:r>
              <a:rPr lang="en-CA" sz="900" dirty="0">
                <a:solidFill>
                  <a:srgbClr val="00B0F0"/>
                </a:solidFill>
                <a:latin typeface="Arial Rounded MT Bold" panose="020F0704030504030204" pitchFamily="34" charset="0"/>
              </a:rPr>
              <a:t> de </a:t>
            </a:r>
            <a:r>
              <a:rPr lang="en-CA" sz="900" dirty="0" err="1">
                <a:solidFill>
                  <a:srgbClr val="00B0F0"/>
                </a:solidFill>
                <a:latin typeface="Arial Rounded MT Bold" panose="020F0704030504030204" pitchFamily="34" charset="0"/>
              </a:rPr>
              <a:t>présentation</a:t>
            </a:r>
            <a:endParaRPr lang="fr-FR" sz="900" dirty="0">
              <a:solidFill>
                <a:srgbClr val="00B0F0"/>
              </a:solidFill>
              <a:latin typeface="Arial Rounded MT Bold" panose="020F0704030504030204" pitchFamily="34" charset="0"/>
            </a:endParaRPr>
          </a:p>
        </p:txBody>
      </p:sp>
      <p:sp>
        <p:nvSpPr>
          <p:cNvPr id="56" name="ZoneTexte 55"/>
          <p:cNvSpPr txBox="1"/>
          <p:nvPr/>
        </p:nvSpPr>
        <p:spPr>
          <a:xfrm>
            <a:off x="5964438" y="2117680"/>
            <a:ext cx="1919930" cy="369332"/>
          </a:xfrm>
          <a:prstGeom prst="rect">
            <a:avLst/>
          </a:prstGeom>
          <a:noFill/>
        </p:spPr>
        <p:txBody>
          <a:bodyPr wrap="square" rtlCol="0">
            <a:spAutoFit/>
          </a:bodyPr>
          <a:lstStyle/>
          <a:p>
            <a:r>
              <a:rPr lang="en-CA" sz="900" dirty="0" err="1">
                <a:solidFill>
                  <a:srgbClr val="00B0F0"/>
                </a:solidFill>
                <a:latin typeface="Arial Rounded MT Bold" panose="020F0704030504030204" pitchFamily="34" charset="0"/>
              </a:rPr>
              <a:t>Étudiants</a:t>
            </a:r>
            <a:r>
              <a:rPr lang="en-CA" sz="900" dirty="0">
                <a:solidFill>
                  <a:srgbClr val="00B0F0"/>
                </a:solidFill>
                <a:latin typeface="Arial Rounded MT Bold" panose="020F0704030504030204" pitchFamily="34" charset="0"/>
              </a:rPr>
              <a:t> </a:t>
            </a:r>
            <a:r>
              <a:rPr lang="en-CA" sz="900" dirty="0" err="1">
                <a:solidFill>
                  <a:srgbClr val="00B0F0"/>
                </a:solidFill>
                <a:latin typeface="Arial Rounded MT Bold" panose="020F0704030504030204" pitchFamily="34" charset="0"/>
              </a:rPr>
              <a:t>en</a:t>
            </a:r>
            <a:r>
              <a:rPr lang="en-CA" sz="900" dirty="0">
                <a:solidFill>
                  <a:srgbClr val="00B0F0"/>
                </a:solidFill>
                <a:latin typeface="Arial Rounded MT Bold" panose="020F0704030504030204" pitchFamily="34" charset="0"/>
              </a:rPr>
              <a:t> </a:t>
            </a:r>
            <a:r>
              <a:rPr lang="en-CA" sz="900" dirty="0" err="1">
                <a:solidFill>
                  <a:srgbClr val="00B0F0"/>
                </a:solidFill>
                <a:latin typeface="Arial Rounded MT Bold" panose="020F0704030504030204" pitchFamily="34" charset="0"/>
              </a:rPr>
              <a:t>recherche</a:t>
            </a:r>
            <a:r>
              <a:rPr lang="en-CA" sz="900" dirty="0">
                <a:solidFill>
                  <a:srgbClr val="00B0F0"/>
                </a:solidFill>
                <a:latin typeface="Arial Rounded MT Bold" panose="020F0704030504030204" pitchFamily="34" charset="0"/>
              </a:rPr>
              <a:t> de stage de la discipline </a:t>
            </a:r>
            <a:r>
              <a:rPr lang="en-CA" sz="900" dirty="0" err="1">
                <a:solidFill>
                  <a:srgbClr val="00B0F0"/>
                </a:solidFill>
                <a:latin typeface="Arial Rounded MT Bold" panose="020F0704030504030204" pitchFamily="34" charset="0"/>
              </a:rPr>
              <a:t>visée</a:t>
            </a:r>
            <a:endParaRPr lang="fr-FR" sz="900" dirty="0">
              <a:solidFill>
                <a:srgbClr val="00B0F0"/>
              </a:solidFill>
              <a:latin typeface="Arial Rounded MT Bold" panose="020F0704030504030204" pitchFamily="34" charset="0"/>
            </a:endParaRPr>
          </a:p>
        </p:txBody>
      </p:sp>
      <p:sp>
        <p:nvSpPr>
          <p:cNvPr id="63" name="ZoneTexte 62"/>
          <p:cNvSpPr txBox="1"/>
          <p:nvPr/>
        </p:nvSpPr>
        <p:spPr>
          <a:xfrm>
            <a:off x="5950227" y="3945597"/>
            <a:ext cx="679844" cy="230832"/>
          </a:xfrm>
          <a:prstGeom prst="rect">
            <a:avLst/>
          </a:prstGeom>
          <a:noFill/>
        </p:spPr>
        <p:txBody>
          <a:bodyPr wrap="square" rtlCol="0">
            <a:spAutoFit/>
          </a:bodyPr>
          <a:lstStyle/>
          <a:p>
            <a:r>
              <a:rPr lang="en-CA" sz="900" dirty="0" err="1">
                <a:solidFill>
                  <a:srgbClr val="00B0F0"/>
                </a:solidFill>
                <a:latin typeface="Arial Rounded MT Bold" panose="020F0704030504030204" pitchFamily="34" charset="0"/>
              </a:rPr>
              <a:t>candidat</a:t>
            </a:r>
            <a:endParaRPr lang="fr-FR" sz="900" dirty="0">
              <a:solidFill>
                <a:srgbClr val="00B0F0"/>
              </a:solidFill>
              <a:latin typeface="Arial Rounded MT Bold" panose="020F0704030504030204" pitchFamily="34" charset="0"/>
            </a:endParaRPr>
          </a:p>
        </p:txBody>
      </p:sp>
      <p:sp>
        <p:nvSpPr>
          <p:cNvPr id="64" name="ZoneTexte 63"/>
          <p:cNvSpPr txBox="1"/>
          <p:nvPr/>
        </p:nvSpPr>
        <p:spPr>
          <a:xfrm>
            <a:off x="957638" y="4931136"/>
            <a:ext cx="679844" cy="230832"/>
          </a:xfrm>
          <a:prstGeom prst="rect">
            <a:avLst/>
          </a:prstGeom>
          <a:noFill/>
        </p:spPr>
        <p:txBody>
          <a:bodyPr wrap="square" rtlCol="0">
            <a:spAutoFit/>
          </a:bodyPr>
          <a:lstStyle/>
          <a:p>
            <a:r>
              <a:rPr lang="en-CA" sz="900" dirty="0" err="1">
                <a:solidFill>
                  <a:srgbClr val="00B0F0"/>
                </a:solidFill>
                <a:latin typeface="Arial Rounded MT Bold" panose="020F0704030504030204" pitchFamily="34" charset="0"/>
              </a:rPr>
              <a:t>candidat</a:t>
            </a:r>
            <a:endParaRPr lang="fr-FR" sz="900" dirty="0">
              <a:solidFill>
                <a:srgbClr val="00B0F0"/>
              </a:solidFill>
              <a:latin typeface="Arial Rounded MT Bold" panose="020F0704030504030204" pitchFamily="34" charset="0"/>
            </a:endParaRPr>
          </a:p>
        </p:txBody>
      </p:sp>
      <p:sp>
        <p:nvSpPr>
          <p:cNvPr id="65" name="ZoneTexte 64"/>
          <p:cNvSpPr txBox="1"/>
          <p:nvPr/>
        </p:nvSpPr>
        <p:spPr>
          <a:xfrm>
            <a:off x="5839052" y="1256338"/>
            <a:ext cx="2712018" cy="230832"/>
          </a:xfrm>
          <a:prstGeom prst="rect">
            <a:avLst/>
          </a:prstGeom>
          <a:noFill/>
        </p:spPr>
        <p:txBody>
          <a:bodyPr wrap="square" rtlCol="0">
            <a:spAutoFit/>
          </a:bodyPr>
          <a:lstStyle/>
          <a:p>
            <a:r>
              <a:rPr lang="en-CA" sz="900" dirty="0" err="1">
                <a:solidFill>
                  <a:srgbClr val="00B0F0"/>
                </a:solidFill>
                <a:latin typeface="Arial Rounded MT Bold" panose="020F0704030504030204" pitchFamily="34" charset="0"/>
              </a:rPr>
              <a:t>Coordonnateur</a:t>
            </a:r>
            <a:r>
              <a:rPr lang="en-CA" sz="900" dirty="0">
                <a:solidFill>
                  <a:srgbClr val="00B0F0"/>
                </a:solidFill>
                <a:latin typeface="Arial Rounded MT Bold" panose="020F0704030504030204" pitchFamily="34" charset="0"/>
              </a:rPr>
              <a:t> de la discipline </a:t>
            </a:r>
            <a:r>
              <a:rPr lang="en-CA" sz="900" dirty="0" err="1">
                <a:solidFill>
                  <a:srgbClr val="00B0F0"/>
                </a:solidFill>
                <a:latin typeface="Arial Rounded MT Bold" panose="020F0704030504030204" pitchFamily="34" charset="0"/>
              </a:rPr>
              <a:t>visée</a:t>
            </a:r>
            <a:endParaRPr lang="fr-FR" sz="900" dirty="0">
              <a:solidFill>
                <a:srgbClr val="00B0F0"/>
              </a:solidFill>
              <a:latin typeface="Arial Rounded MT Bold" panose="020F0704030504030204" pitchFamily="34" charset="0"/>
            </a:endParaRPr>
          </a:p>
        </p:txBody>
      </p:sp>
      <p:sp>
        <p:nvSpPr>
          <p:cNvPr id="66" name="ZoneTexte 65"/>
          <p:cNvSpPr txBox="1"/>
          <p:nvPr/>
        </p:nvSpPr>
        <p:spPr>
          <a:xfrm>
            <a:off x="6012160" y="5773616"/>
            <a:ext cx="1919930" cy="369332"/>
          </a:xfrm>
          <a:prstGeom prst="rect">
            <a:avLst/>
          </a:prstGeom>
          <a:noFill/>
        </p:spPr>
        <p:txBody>
          <a:bodyPr wrap="square" rtlCol="0">
            <a:spAutoFit/>
          </a:bodyPr>
          <a:lstStyle/>
          <a:p>
            <a:r>
              <a:rPr lang="en-CA" sz="900" dirty="0" err="1">
                <a:solidFill>
                  <a:srgbClr val="00B0F0"/>
                </a:solidFill>
                <a:latin typeface="Arial Rounded MT Bold" panose="020F0704030504030204" pitchFamily="34" charset="0"/>
              </a:rPr>
              <a:t>Étudiants</a:t>
            </a:r>
            <a:r>
              <a:rPr lang="en-CA" sz="900" dirty="0">
                <a:solidFill>
                  <a:srgbClr val="00B0F0"/>
                </a:solidFill>
                <a:latin typeface="Arial Rounded MT Bold" panose="020F0704030504030204" pitchFamily="34" charset="0"/>
              </a:rPr>
              <a:t> </a:t>
            </a:r>
            <a:r>
              <a:rPr lang="en-CA" sz="900" dirty="0" err="1">
                <a:solidFill>
                  <a:srgbClr val="00B0F0"/>
                </a:solidFill>
                <a:latin typeface="Arial Rounded MT Bold" panose="020F0704030504030204" pitchFamily="34" charset="0"/>
              </a:rPr>
              <a:t>en</a:t>
            </a:r>
            <a:r>
              <a:rPr lang="en-CA" sz="900" dirty="0">
                <a:solidFill>
                  <a:srgbClr val="00B0F0"/>
                </a:solidFill>
                <a:latin typeface="Arial Rounded MT Bold" panose="020F0704030504030204" pitchFamily="34" charset="0"/>
              </a:rPr>
              <a:t> </a:t>
            </a:r>
            <a:r>
              <a:rPr lang="en-CA" sz="900" dirty="0" err="1">
                <a:solidFill>
                  <a:srgbClr val="00B0F0"/>
                </a:solidFill>
                <a:latin typeface="Arial Rounded MT Bold" panose="020F0704030504030204" pitchFamily="34" charset="0"/>
              </a:rPr>
              <a:t>recherche</a:t>
            </a:r>
            <a:r>
              <a:rPr lang="en-CA" sz="900" dirty="0">
                <a:solidFill>
                  <a:srgbClr val="00B0F0"/>
                </a:solidFill>
                <a:latin typeface="Arial Rounded MT Bold" panose="020F0704030504030204" pitchFamily="34" charset="0"/>
              </a:rPr>
              <a:t> de stage de la discipline </a:t>
            </a:r>
            <a:r>
              <a:rPr lang="en-CA" sz="900" dirty="0" err="1">
                <a:solidFill>
                  <a:srgbClr val="00B0F0"/>
                </a:solidFill>
                <a:latin typeface="Arial Rounded MT Bold" panose="020F0704030504030204" pitchFamily="34" charset="0"/>
              </a:rPr>
              <a:t>visée</a:t>
            </a:r>
            <a:endParaRPr lang="fr-FR" sz="900" dirty="0">
              <a:solidFill>
                <a:srgbClr val="00B0F0"/>
              </a:solidFill>
              <a:latin typeface="Arial Rounded MT Bold" panose="020F0704030504030204" pitchFamily="34" charset="0"/>
            </a:endParaRPr>
          </a:p>
        </p:txBody>
      </p:sp>
      <p:sp>
        <p:nvSpPr>
          <p:cNvPr id="67" name="ZoneTexte 66"/>
          <p:cNvSpPr txBox="1"/>
          <p:nvPr/>
        </p:nvSpPr>
        <p:spPr>
          <a:xfrm>
            <a:off x="1259632" y="4185772"/>
            <a:ext cx="2736304" cy="230832"/>
          </a:xfrm>
          <a:prstGeom prst="rect">
            <a:avLst/>
          </a:prstGeom>
          <a:noFill/>
        </p:spPr>
        <p:txBody>
          <a:bodyPr wrap="square" rtlCol="0">
            <a:spAutoFit/>
          </a:bodyPr>
          <a:lstStyle/>
          <a:p>
            <a:r>
              <a:rPr lang="en-CA" sz="900" dirty="0">
                <a:solidFill>
                  <a:srgbClr val="00B0F0"/>
                </a:solidFill>
                <a:latin typeface="Arial Rounded MT Bold" panose="020F0704030504030204" pitchFamily="34" charset="0"/>
              </a:rPr>
              <a:t>Le </a:t>
            </a:r>
            <a:r>
              <a:rPr lang="en-CA" sz="900" dirty="0" err="1">
                <a:solidFill>
                  <a:srgbClr val="00B0F0"/>
                </a:solidFill>
                <a:latin typeface="Arial Rounded MT Bold" panose="020F0704030504030204" pitchFamily="34" charset="0"/>
              </a:rPr>
              <a:t>candidat</a:t>
            </a:r>
            <a:r>
              <a:rPr lang="en-CA" sz="900" dirty="0">
                <a:solidFill>
                  <a:srgbClr val="00B0F0"/>
                </a:solidFill>
                <a:latin typeface="Arial Rounded MT Bold" panose="020F0704030504030204" pitchFamily="34" charset="0"/>
              </a:rPr>
              <a:t> </a:t>
            </a:r>
            <a:r>
              <a:rPr lang="en-CA" sz="900" dirty="0" err="1">
                <a:solidFill>
                  <a:srgbClr val="00B0F0"/>
                </a:solidFill>
                <a:latin typeface="Arial Rounded MT Bold" panose="020F0704030504030204" pitchFamily="34" charset="0"/>
              </a:rPr>
              <a:t>devra</a:t>
            </a:r>
            <a:r>
              <a:rPr lang="en-CA" sz="900" dirty="0">
                <a:solidFill>
                  <a:srgbClr val="00B0F0"/>
                </a:solidFill>
                <a:latin typeface="Arial Rounded MT Bold" panose="020F0704030504030204" pitchFamily="34" charset="0"/>
              </a:rPr>
              <a:t> </a:t>
            </a:r>
            <a:r>
              <a:rPr lang="en-CA" sz="900" dirty="0" err="1">
                <a:solidFill>
                  <a:srgbClr val="00B0F0"/>
                </a:solidFill>
                <a:latin typeface="Arial Rounded MT Bold" panose="020F0704030504030204" pitchFamily="34" charset="0"/>
              </a:rPr>
              <a:t>avoir</a:t>
            </a:r>
            <a:r>
              <a:rPr lang="en-CA" sz="900" dirty="0">
                <a:solidFill>
                  <a:srgbClr val="00B0F0"/>
                </a:solidFill>
                <a:latin typeface="Arial Rounded MT Bold" panose="020F0704030504030204" pitchFamily="34" charset="0"/>
              </a:rPr>
              <a:t> </a:t>
            </a:r>
            <a:r>
              <a:rPr lang="en-CA" sz="900" dirty="0" err="1">
                <a:solidFill>
                  <a:srgbClr val="00B0F0"/>
                </a:solidFill>
                <a:latin typeface="Arial Rounded MT Bold" panose="020F0704030504030204" pitchFamily="34" charset="0"/>
              </a:rPr>
              <a:t>été</a:t>
            </a:r>
            <a:r>
              <a:rPr lang="en-CA" sz="900" dirty="0">
                <a:solidFill>
                  <a:srgbClr val="00B0F0"/>
                </a:solidFill>
                <a:latin typeface="Arial Rounded MT Bold" panose="020F0704030504030204" pitchFamily="34" charset="0"/>
              </a:rPr>
              <a:t> </a:t>
            </a:r>
            <a:r>
              <a:rPr lang="en-CA" sz="900" dirty="0" err="1">
                <a:solidFill>
                  <a:srgbClr val="00B0F0"/>
                </a:solidFill>
                <a:latin typeface="Arial Rounded MT Bold" panose="020F0704030504030204" pitchFamily="34" charset="0"/>
              </a:rPr>
              <a:t>reçu</a:t>
            </a:r>
            <a:r>
              <a:rPr lang="en-CA" sz="900" dirty="0">
                <a:solidFill>
                  <a:srgbClr val="00B0F0"/>
                </a:solidFill>
                <a:latin typeface="Arial Rounded MT Bold" panose="020F0704030504030204" pitchFamily="34" charset="0"/>
              </a:rPr>
              <a:t> </a:t>
            </a:r>
            <a:r>
              <a:rPr lang="en-CA" sz="900" dirty="0" err="1">
                <a:solidFill>
                  <a:srgbClr val="00B0F0"/>
                </a:solidFill>
                <a:latin typeface="Arial Rounded MT Bold" panose="020F0704030504030204" pitchFamily="34" charset="0"/>
              </a:rPr>
              <a:t>en</a:t>
            </a:r>
            <a:r>
              <a:rPr lang="en-CA" sz="900" dirty="0">
                <a:solidFill>
                  <a:srgbClr val="00B0F0"/>
                </a:solidFill>
                <a:latin typeface="Arial Rounded MT Bold" panose="020F0704030504030204" pitchFamily="34" charset="0"/>
              </a:rPr>
              <a:t> </a:t>
            </a:r>
            <a:r>
              <a:rPr lang="en-CA" sz="900" dirty="0" err="1">
                <a:solidFill>
                  <a:srgbClr val="00B0F0"/>
                </a:solidFill>
                <a:latin typeface="Arial Rounded MT Bold" panose="020F0704030504030204" pitchFamily="34" charset="0"/>
              </a:rPr>
              <a:t>entrevue</a:t>
            </a:r>
            <a:endParaRPr lang="fr-FR" sz="900" dirty="0">
              <a:solidFill>
                <a:srgbClr val="00B0F0"/>
              </a:solidFill>
              <a:latin typeface="Arial Rounded MT Bold" panose="020F0704030504030204" pitchFamily="34" charset="0"/>
            </a:endParaRPr>
          </a:p>
        </p:txBody>
      </p:sp>
      <p:pic>
        <p:nvPicPr>
          <p:cNvPr id="45" name="Picture 2" descr="https://stages.clg.qc.ca/Images/UI/Stagemploi%20logo%20bleu%20smal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5822070"/>
            <a:ext cx="1728192" cy="272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09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6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59"/>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60"/>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6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6"/>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fade">
                                      <p:cBhvr>
                                        <p:cTn id="1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4" grpId="0" animBg="1"/>
      <p:bldP spid="19" grpId="0" animBg="1"/>
      <p:bldP spid="33" grpId="0" animBg="1"/>
      <p:bldP spid="47" grpId="0"/>
      <p:bldP spid="49" grpId="0"/>
      <p:bldP spid="56" grpId="0"/>
      <p:bldP spid="63" grpId="0"/>
      <p:bldP spid="64" grpId="0"/>
      <p:bldP spid="65" grpId="0"/>
      <p:bldP spid="66" grpId="0"/>
      <p:bldP spid="6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itre 1"/>
          <p:cNvSpPr>
            <a:spLocks noGrp="1"/>
          </p:cNvSpPr>
          <p:nvPr>
            <p:ph type="title"/>
          </p:nvPr>
        </p:nvSpPr>
        <p:spPr>
          <a:xfrm>
            <a:off x="628650" y="184805"/>
            <a:ext cx="7886700" cy="1505883"/>
          </a:xfrm>
        </p:spPr>
        <p:txBody>
          <a:bodyPr vert="horz" lIns="91440" tIns="45720" rIns="91440" bIns="45720" rtlCol="0" anchor="ctr">
            <a:normAutofit/>
          </a:bodyPr>
          <a:lstStyle/>
          <a:p>
            <a:pPr algn="l">
              <a:lnSpc>
                <a:spcPct val="90000"/>
              </a:lnSpc>
            </a:pPr>
            <a:r>
              <a:rPr lang="en-US" sz="4500" kern="1200">
                <a:solidFill>
                  <a:schemeClr val="tx1"/>
                </a:solidFill>
                <a:latin typeface="+mj-lt"/>
                <a:ea typeface="+mj-ea"/>
                <a:cs typeface="+mj-cs"/>
              </a:rPr>
              <a:t>Auto-inscription</a:t>
            </a:r>
          </a:p>
        </p:txBody>
      </p:sp>
      <p:pic>
        <p:nvPicPr>
          <p:cNvPr id="2" name="Image 1">
            <a:extLst>
              <a:ext uri="{FF2B5EF4-FFF2-40B4-BE49-F238E27FC236}">
                <a16:creationId xmlns:a16="http://schemas.microsoft.com/office/drawing/2014/main" id="{1BE4D100-5350-4E81-886B-72C3AE35AA1D}"/>
              </a:ext>
            </a:extLst>
          </p:cNvPr>
          <p:cNvPicPr>
            <a:picLocks noChangeAspect="1"/>
          </p:cNvPicPr>
          <p:nvPr/>
        </p:nvPicPr>
        <p:blipFill>
          <a:blip r:embed="rId2"/>
          <a:stretch>
            <a:fillRect/>
          </a:stretch>
        </p:blipFill>
        <p:spPr>
          <a:xfrm>
            <a:off x="927504" y="1340768"/>
            <a:ext cx="7286705" cy="4954961"/>
          </a:xfrm>
          <a:prstGeom prst="rect">
            <a:avLst/>
          </a:prstGeom>
        </p:spPr>
      </p:pic>
      <p:sp>
        <p:nvSpPr>
          <p:cNvPr id="6" name="Légende : flèche vers le bas 5">
            <a:extLst>
              <a:ext uri="{FF2B5EF4-FFF2-40B4-BE49-F238E27FC236}">
                <a16:creationId xmlns:a16="http://schemas.microsoft.com/office/drawing/2014/main" id="{1B7B4ABA-70FF-45AB-A63B-E0950505BF2B}"/>
              </a:ext>
            </a:extLst>
          </p:cNvPr>
          <p:cNvSpPr/>
          <p:nvPr/>
        </p:nvSpPr>
        <p:spPr>
          <a:xfrm>
            <a:off x="5817040" y="688861"/>
            <a:ext cx="1152128" cy="651907"/>
          </a:xfrm>
          <a:prstGeom prst="downArrowCallou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Légende : flèche vers le haut 7">
            <a:extLst>
              <a:ext uri="{FF2B5EF4-FFF2-40B4-BE49-F238E27FC236}">
                <a16:creationId xmlns:a16="http://schemas.microsoft.com/office/drawing/2014/main" id="{FD48CD8C-A769-4541-8892-722FDC214F05}"/>
              </a:ext>
            </a:extLst>
          </p:cNvPr>
          <p:cNvSpPr/>
          <p:nvPr/>
        </p:nvSpPr>
        <p:spPr>
          <a:xfrm>
            <a:off x="6428623" y="1563989"/>
            <a:ext cx="1152128" cy="548874"/>
          </a:xfrm>
          <a:prstGeom prst="upArrowCallou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ZoneTexte 8">
            <a:extLst>
              <a:ext uri="{FF2B5EF4-FFF2-40B4-BE49-F238E27FC236}">
                <a16:creationId xmlns:a16="http://schemas.microsoft.com/office/drawing/2014/main" id="{1D3630A6-CA8A-468A-8599-18C9B28128FE}"/>
              </a:ext>
            </a:extLst>
          </p:cNvPr>
          <p:cNvSpPr txBox="1"/>
          <p:nvPr/>
        </p:nvSpPr>
        <p:spPr>
          <a:xfrm>
            <a:off x="5868144" y="764704"/>
            <a:ext cx="1080120" cy="307777"/>
          </a:xfrm>
          <a:prstGeom prst="rect">
            <a:avLst/>
          </a:prstGeom>
          <a:noFill/>
        </p:spPr>
        <p:txBody>
          <a:bodyPr wrap="square" rtlCol="0">
            <a:spAutoFit/>
          </a:bodyPr>
          <a:lstStyle/>
          <a:p>
            <a:pPr algn="ctr"/>
            <a:r>
              <a:rPr lang="fr-CA" sz="1400" dirty="0"/>
              <a:t>Étape 1</a:t>
            </a:r>
          </a:p>
        </p:txBody>
      </p:sp>
      <p:sp>
        <p:nvSpPr>
          <p:cNvPr id="13" name="ZoneTexte 12">
            <a:extLst>
              <a:ext uri="{FF2B5EF4-FFF2-40B4-BE49-F238E27FC236}">
                <a16:creationId xmlns:a16="http://schemas.microsoft.com/office/drawing/2014/main" id="{4BAFFEA1-6981-477B-AEA9-B84D7A6A0809}"/>
              </a:ext>
            </a:extLst>
          </p:cNvPr>
          <p:cNvSpPr txBox="1"/>
          <p:nvPr/>
        </p:nvSpPr>
        <p:spPr>
          <a:xfrm>
            <a:off x="6536635" y="1766531"/>
            <a:ext cx="936104" cy="307777"/>
          </a:xfrm>
          <a:prstGeom prst="rect">
            <a:avLst/>
          </a:prstGeom>
          <a:noFill/>
        </p:spPr>
        <p:txBody>
          <a:bodyPr wrap="square" rtlCol="0">
            <a:spAutoFit/>
          </a:bodyPr>
          <a:lstStyle/>
          <a:p>
            <a:pPr algn="ctr"/>
            <a:r>
              <a:rPr lang="fr-CA" sz="1400" dirty="0"/>
              <a:t>Étape 2</a:t>
            </a:r>
          </a:p>
        </p:txBody>
      </p:sp>
    </p:spTree>
    <p:extLst>
      <p:ext uri="{BB962C8B-B14F-4D97-AF65-F5344CB8AC3E}">
        <p14:creationId xmlns:p14="http://schemas.microsoft.com/office/powerpoint/2010/main" val="1277084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itre 1"/>
          <p:cNvSpPr>
            <a:spLocks noGrp="1"/>
          </p:cNvSpPr>
          <p:nvPr>
            <p:ph type="title"/>
          </p:nvPr>
        </p:nvSpPr>
        <p:spPr>
          <a:xfrm>
            <a:off x="628650" y="184805"/>
            <a:ext cx="7886700" cy="1505883"/>
          </a:xfrm>
        </p:spPr>
        <p:txBody>
          <a:bodyPr vert="horz" lIns="91440" tIns="45720" rIns="91440" bIns="45720" rtlCol="0" anchor="ctr">
            <a:normAutofit/>
          </a:bodyPr>
          <a:lstStyle/>
          <a:p>
            <a:pPr algn="l">
              <a:lnSpc>
                <a:spcPct val="90000"/>
              </a:lnSpc>
            </a:pPr>
            <a:r>
              <a:rPr lang="en-US" sz="4500" kern="1200" dirty="0" err="1">
                <a:solidFill>
                  <a:schemeClr val="tx1"/>
                </a:solidFill>
                <a:latin typeface="+mj-lt"/>
                <a:ea typeface="+mj-ea"/>
                <a:cs typeface="+mj-cs"/>
              </a:rPr>
              <a:t>S’inscrire</a:t>
            </a:r>
            <a:endParaRPr lang="en-US" sz="4500" kern="1200" dirty="0">
              <a:solidFill>
                <a:schemeClr val="tx1"/>
              </a:solidFill>
              <a:latin typeface="+mj-lt"/>
              <a:ea typeface="+mj-ea"/>
              <a:cs typeface="+mj-cs"/>
            </a:endParaRPr>
          </a:p>
        </p:txBody>
      </p:sp>
      <p:pic>
        <p:nvPicPr>
          <p:cNvPr id="4" name="Image 3">
            <a:extLst>
              <a:ext uri="{FF2B5EF4-FFF2-40B4-BE49-F238E27FC236}">
                <a16:creationId xmlns:a16="http://schemas.microsoft.com/office/drawing/2014/main" id="{615E9782-4A8F-4305-813B-26E7EFB1073B}"/>
              </a:ext>
            </a:extLst>
          </p:cNvPr>
          <p:cNvPicPr>
            <a:picLocks noChangeAspect="1"/>
          </p:cNvPicPr>
          <p:nvPr/>
        </p:nvPicPr>
        <p:blipFill>
          <a:blip r:embed="rId2"/>
          <a:stretch>
            <a:fillRect/>
          </a:stretch>
        </p:blipFill>
        <p:spPr>
          <a:xfrm>
            <a:off x="898380" y="1340768"/>
            <a:ext cx="7344953" cy="4810945"/>
          </a:xfrm>
          <a:prstGeom prst="rect">
            <a:avLst/>
          </a:prstGeom>
        </p:spPr>
      </p:pic>
      <p:sp>
        <p:nvSpPr>
          <p:cNvPr id="5" name="Légende : flèche vers la gauche 4">
            <a:extLst>
              <a:ext uri="{FF2B5EF4-FFF2-40B4-BE49-F238E27FC236}">
                <a16:creationId xmlns:a16="http://schemas.microsoft.com/office/drawing/2014/main" id="{07DEED53-5374-4464-A914-4DA81BBC2987}"/>
              </a:ext>
            </a:extLst>
          </p:cNvPr>
          <p:cNvSpPr/>
          <p:nvPr/>
        </p:nvSpPr>
        <p:spPr>
          <a:xfrm>
            <a:off x="2915816" y="4627464"/>
            <a:ext cx="4032448" cy="461665"/>
          </a:xfrm>
          <a:prstGeom prst="leftArrowCallout">
            <a:avLst>
              <a:gd name="adj1" fmla="val 25000"/>
              <a:gd name="adj2" fmla="val 25000"/>
              <a:gd name="adj3" fmla="val 25000"/>
              <a:gd name="adj4" fmla="val 9513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a16="http://schemas.microsoft.com/office/drawing/2014/main" id="{4938EC47-24F1-4CB3-A563-BF680AD04DF4}"/>
              </a:ext>
            </a:extLst>
          </p:cNvPr>
          <p:cNvSpPr txBox="1"/>
          <p:nvPr/>
        </p:nvSpPr>
        <p:spPr>
          <a:xfrm>
            <a:off x="3094357" y="4620786"/>
            <a:ext cx="3866315" cy="461665"/>
          </a:xfrm>
          <a:prstGeom prst="rect">
            <a:avLst/>
          </a:prstGeom>
          <a:noFill/>
        </p:spPr>
        <p:txBody>
          <a:bodyPr wrap="square" rtlCol="0">
            <a:spAutoFit/>
          </a:bodyPr>
          <a:lstStyle/>
          <a:p>
            <a:pPr algn="ctr"/>
            <a:r>
              <a:rPr lang="fr-CA" sz="1200" dirty="0"/>
              <a:t>Saisir une adresse courriel professionnel</a:t>
            </a:r>
          </a:p>
          <a:p>
            <a:pPr algn="ctr"/>
            <a:r>
              <a:rPr lang="fr-CA" sz="1200" dirty="0"/>
              <a:t>(ex: nom.prenom@gmail.com ou votre courriel du collège)</a:t>
            </a:r>
          </a:p>
        </p:txBody>
      </p:sp>
      <p:sp>
        <p:nvSpPr>
          <p:cNvPr id="7" name="ZoneTexte 6">
            <a:extLst>
              <a:ext uri="{FF2B5EF4-FFF2-40B4-BE49-F238E27FC236}">
                <a16:creationId xmlns:a16="http://schemas.microsoft.com/office/drawing/2014/main" id="{671F309E-95B5-4411-BA17-51C39F35E051}"/>
              </a:ext>
            </a:extLst>
          </p:cNvPr>
          <p:cNvSpPr txBox="1"/>
          <p:nvPr/>
        </p:nvSpPr>
        <p:spPr>
          <a:xfrm>
            <a:off x="726973" y="6174430"/>
            <a:ext cx="7687766" cy="523220"/>
          </a:xfrm>
          <a:prstGeom prst="rect">
            <a:avLst/>
          </a:prstGeom>
          <a:noFill/>
        </p:spPr>
        <p:txBody>
          <a:bodyPr wrap="square" rtlCol="0">
            <a:spAutoFit/>
          </a:bodyPr>
          <a:lstStyle/>
          <a:p>
            <a:r>
              <a:rPr lang="fr-CA" sz="1400" dirty="0"/>
              <a:t>Une fois complété, vous recevrez un courriel de confirmation d’inscription et vous serez en mesure de vous connecter au site avec le nom d’utilisateur et mot de passe choisi.</a:t>
            </a:r>
          </a:p>
        </p:txBody>
      </p:sp>
    </p:spTree>
    <p:extLst>
      <p:ext uri="{BB962C8B-B14F-4D97-AF65-F5344CB8AC3E}">
        <p14:creationId xmlns:p14="http://schemas.microsoft.com/office/powerpoint/2010/main" val="3166242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447663"/>
            <a:ext cx="3898776" cy="562074"/>
          </a:xfrm>
        </p:spPr>
        <p:txBody>
          <a:bodyPr>
            <a:normAutofit fontScale="90000"/>
          </a:bodyPr>
          <a:lstStyle/>
          <a:p>
            <a:r>
              <a:rPr lang="en-CA" dirty="0" err="1"/>
              <a:t>Étudiant</a:t>
            </a:r>
            <a:r>
              <a:rPr lang="en-CA" dirty="0"/>
              <a:t>/</a:t>
            </a:r>
            <a:r>
              <a:rPr lang="en-CA" dirty="0" err="1"/>
              <a:t>stagiaire</a:t>
            </a:r>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76064"/>
            <a:ext cx="4032448" cy="5287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6" descr="C:\Users\Nicolas.Chourot\Desktop\STAGE_EMPLOI_PROJECT\StagEmploi\Images\UI\stagiair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4664"/>
            <a:ext cx="648072" cy="648072"/>
          </a:xfrm>
          <a:prstGeom prst="rect">
            <a:avLst/>
          </a:prstGeom>
          <a:noFill/>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350703"/>
            <a:ext cx="3716026" cy="5351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Nicolas.Chourot\Desktop\STAGE_EMPLOI_PROJECT - multiple applications\StagEmploi\Students\Photos\Anonymous.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00" t="4460" r="7112" b="7042"/>
          <a:stretch/>
        </p:blipFill>
        <p:spPr bwMode="auto">
          <a:xfrm>
            <a:off x="3779912" y="2204864"/>
            <a:ext cx="422899" cy="417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3435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676</Words>
  <Application>Microsoft Office PowerPoint</Application>
  <PresentationFormat>Affichage à l'écran (4:3)</PresentationFormat>
  <Paragraphs>149</Paragraphs>
  <Slides>18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Arial</vt:lpstr>
      <vt:lpstr>Arial Rounded MT Bold</vt:lpstr>
      <vt:lpstr>Calibri</vt:lpstr>
      <vt:lpstr>Courier New</vt:lpstr>
      <vt:lpstr>Thème Office</vt:lpstr>
      <vt:lpstr>Présentation PowerPoint</vt:lpstr>
      <vt:lpstr>Intervenants</vt:lpstr>
      <vt:lpstr>Présentation PowerPoint</vt:lpstr>
      <vt:lpstr>Présentation PowerPoint</vt:lpstr>
      <vt:lpstr>Présentation PowerPoint</vt:lpstr>
      <vt:lpstr>Protocole - stage</vt:lpstr>
      <vt:lpstr>Auto-inscription</vt:lpstr>
      <vt:lpstr>S’inscrire</vt:lpstr>
      <vt:lpstr>Étudiant/stagiaire</vt:lpstr>
      <vt:lpstr>Important!  Vous serez inscrit au stage par le coordonnateur après avoir rempli les conditions suivantes: </vt:lpstr>
      <vt:lpstr>Présentation PowerPoint</vt:lpstr>
      <vt:lpstr>Présentation PowerPoint</vt:lpstr>
      <vt:lpstr>Présentation PowerPoint</vt:lpstr>
      <vt:lpstr>Présentation PowerPoint</vt:lpstr>
      <vt:lpstr>Présentation PowerPoint</vt:lpstr>
      <vt:lpstr>Présentation PowerPoint</vt:lpstr>
      <vt:lpstr>Accessibilité des documents et formulaires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Warda Moussadak</dc:creator>
  <cp:lastModifiedBy>Warda Moussadak</cp:lastModifiedBy>
  <cp:revision>1</cp:revision>
  <dcterms:created xsi:type="dcterms:W3CDTF">2020-09-02T18:21:42Z</dcterms:created>
  <dcterms:modified xsi:type="dcterms:W3CDTF">2020-09-02T18:47:54Z</dcterms:modified>
</cp:coreProperties>
</file>